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Audiowide" panose="020B0604020202020204" charset="0"/>
      <p:regular r:id="rId9"/>
    </p:embeddedFont>
    <p:embeddedFont>
      <p:font typeface="Titillium Web" panose="00000500000000000000" pitchFamily="2" charset="0"/>
      <p:regular r:id="rId10"/>
      <p:bold r:id="rId11"/>
      <p:italic r:id="rId12"/>
      <p:boldItalic r:id="rId13"/>
    </p:embeddedFont>
    <p:embeddedFont>
      <p:font typeface="Titillium Web SemiBold" panose="000007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2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45b78380ad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45b78380ad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d739846480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d739846480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e042e9a23d_0_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e042e9a23d_0_6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e042e9a23d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e042e9a23d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974121"/>
            <a:ext cx="495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9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43700" y="3800363"/>
            <a:ext cx="3885000" cy="3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title" hasCustomPrompt="1"/>
          </p:nvPr>
        </p:nvSpPr>
        <p:spPr>
          <a:xfrm>
            <a:off x="1389750" y="1614744"/>
            <a:ext cx="6364500" cy="12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9" name="Google Shape;39;p11"/>
          <p:cNvSpPr txBox="1">
            <a:spLocks noGrp="1"/>
          </p:cNvSpPr>
          <p:nvPr>
            <p:ph type="subTitle" idx="1"/>
          </p:nvPr>
        </p:nvSpPr>
        <p:spPr>
          <a:xfrm>
            <a:off x="1389750" y="2857957"/>
            <a:ext cx="6364500" cy="4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/>
          <p:nvPr/>
        </p:nvSpPr>
        <p:spPr>
          <a:xfrm>
            <a:off x="-191400" y="-53100"/>
            <a:ext cx="9447600" cy="526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527950" y="2331025"/>
            <a:ext cx="5410200" cy="157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5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828029" y="1191825"/>
            <a:ext cx="19722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935300" y="3764123"/>
            <a:ext cx="39384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20000" y="1116776"/>
            <a:ext cx="7704000" cy="5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Nunito Light"/>
              <a:buChar char="●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 idx="2"/>
          </p:nvPr>
        </p:nvSpPr>
        <p:spPr>
          <a:xfrm>
            <a:off x="1496621" y="3621108"/>
            <a:ext cx="29796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1496621" y="3118782"/>
            <a:ext cx="2979600" cy="6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 idx="3"/>
          </p:nvPr>
        </p:nvSpPr>
        <p:spPr>
          <a:xfrm>
            <a:off x="1496021" y="2045658"/>
            <a:ext cx="29808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4"/>
          </p:nvPr>
        </p:nvSpPr>
        <p:spPr>
          <a:xfrm>
            <a:off x="1496021" y="1543332"/>
            <a:ext cx="2980800" cy="6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936768" y="1189013"/>
            <a:ext cx="449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ubTitle" idx="1"/>
          </p:nvPr>
        </p:nvSpPr>
        <p:spPr>
          <a:xfrm>
            <a:off x="3936775" y="1860488"/>
            <a:ext cx="4491000" cy="20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▶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◆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○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◆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●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◆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314700" y="1539300"/>
            <a:ext cx="5116200" cy="20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713225" y="1648200"/>
            <a:ext cx="48006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713225" y="2328900"/>
            <a:ext cx="4800600" cy="11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713225" y="3455600"/>
            <a:ext cx="7717500" cy="114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32450" y="128550"/>
            <a:ext cx="8879100" cy="4886400"/>
          </a:xfrm>
          <a:prstGeom prst="roundRect">
            <a:avLst>
              <a:gd name="adj" fmla="val 4198"/>
            </a:avLst>
          </a:prstGeom>
          <a:noFill/>
          <a:ln w="28575" cap="flat" cmpd="sng">
            <a:solidFill>
              <a:srgbClr val="C50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udiowide"/>
              <a:buNone/>
              <a:defRPr sz="3300">
                <a:solidFill>
                  <a:schemeClr val="dk2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udiowide"/>
              <a:buNone/>
              <a:defRPr sz="3300">
                <a:solidFill>
                  <a:schemeClr val="dk2"/>
                </a:solidFill>
                <a:latin typeface="Audiowide"/>
                <a:ea typeface="Audiowide"/>
                <a:cs typeface="Audiowide"/>
                <a:sym typeface="Audiowid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udiowide"/>
              <a:buNone/>
              <a:defRPr sz="3300">
                <a:solidFill>
                  <a:schemeClr val="dk2"/>
                </a:solidFill>
                <a:latin typeface="Audiowide"/>
                <a:ea typeface="Audiowide"/>
                <a:cs typeface="Audiowide"/>
                <a:sym typeface="Audiowid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udiowide"/>
              <a:buNone/>
              <a:defRPr sz="3300">
                <a:solidFill>
                  <a:schemeClr val="dk2"/>
                </a:solidFill>
                <a:latin typeface="Audiowide"/>
                <a:ea typeface="Audiowide"/>
                <a:cs typeface="Audiowide"/>
                <a:sym typeface="Audiowid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udiowide"/>
              <a:buNone/>
              <a:defRPr sz="3300">
                <a:solidFill>
                  <a:schemeClr val="dk2"/>
                </a:solidFill>
                <a:latin typeface="Audiowide"/>
                <a:ea typeface="Audiowide"/>
                <a:cs typeface="Audiowide"/>
                <a:sym typeface="Audiowid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udiowide"/>
              <a:buNone/>
              <a:defRPr sz="3300">
                <a:solidFill>
                  <a:schemeClr val="dk2"/>
                </a:solidFill>
                <a:latin typeface="Audiowide"/>
                <a:ea typeface="Audiowide"/>
                <a:cs typeface="Audiowide"/>
                <a:sym typeface="Audiowid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udiowide"/>
              <a:buNone/>
              <a:defRPr sz="3300">
                <a:solidFill>
                  <a:schemeClr val="dk2"/>
                </a:solidFill>
                <a:latin typeface="Audiowide"/>
                <a:ea typeface="Audiowide"/>
                <a:cs typeface="Audiowide"/>
                <a:sym typeface="Audiowid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udiowide"/>
              <a:buNone/>
              <a:defRPr sz="3300">
                <a:solidFill>
                  <a:schemeClr val="dk2"/>
                </a:solidFill>
                <a:latin typeface="Audiowide"/>
                <a:ea typeface="Audiowide"/>
                <a:cs typeface="Audiowide"/>
                <a:sym typeface="Audiowid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udiowide"/>
              <a:buNone/>
              <a:defRPr sz="3300">
                <a:solidFill>
                  <a:schemeClr val="dk2"/>
                </a:solidFill>
                <a:latin typeface="Audiowide"/>
                <a:ea typeface="Audiowide"/>
                <a:cs typeface="Audiowide"/>
                <a:sym typeface="Audiowid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Titillium Web"/>
              <a:buChar char="■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3"/>
          <p:cNvPicPr preferRelativeResize="0"/>
          <p:nvPr/>
        </p:nvPicPr>
        <p:blipFill rotWithShape="1">
          <a:blip r:embed="rId3">
            <a:alphaModFix/>
          </a:blip>
          <a:srcRect l="22274" t="5692" r="23249" b="9084"/>
          <a:stretch/>
        </p:blipFill>
        <p:spPr>
          <a:xfrm rot="10537004">
            <a:off x="6048239" y="1161752"/>
            <a:ext cx="2816900" cy="245259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7" name="Google Shape;47;p13"/>
          <p:cNvSpPr txBox="1">
            <a:spLocks noGrp="1"/>
          </p:cNvSpPr>
          <p:nvPr>
            <p:ph type="subTitle" idx="1"/>
          </p:nvPr>
        </p:nvSpPr>
        <p:spPr>
          <a:xfrm>
            <a:off x="1571238" y="4135788"/>
            <a:ext cx="3885000" cy="3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Mansi Padave. Sanchayeeta Borthakur.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ASU/NASA Space Grant Program</a:t>
            </a:r>
            <a:endParaRPr/>
          </a:p>
        </p:txBody>
      </p:sp>
      <p:sp>
        <p:nvSpPr>
          <p:cNvPr id="48" name="Google Shape;48;p13"/>
          <p:cNvSpPr/>
          <p:nvPr/>
        </p:nvSpPr>
        <p:spPr>
          <a:xfrm rot="10800000" flipH="1">
            <a:off x="7494057" y="4126250"/>
            <a:ext cx="413100" cy="623100"/>
          </a:xfrm>
          <a:prstGeom prst="chevron">
            <a:avLst>
              <a:gd name="adj" fmla="val 35069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3"/>
          <p:cNvSpPr/>
          <p:nvPr/>
        </p:nvSpPr>
        <p:spPr>
          <a:xfrm rot="10800000" flipH="1">
            <a:off x="7886128" y="4126250"/>
            <a:ext cx="413100" cy="623100"/>
          </a:xfrm>
          <a:prstGeom prst="chevron">
            <a:avLst>
              <a:gd name="adj" fmla="val 35069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3"/>
          <p:cNvSpPr/>
          <p:nvPr/>
        </p:nvSpPr>
        <p:spPr>
          <a:xfrm rot="10800000" flipH="1">
            <a:off x="8278200" y="4126250"/>
            <a:ext cx="413100" cy="623100"/>
          </a:xfrm>
          <a:prstGeom prst="chevron">
            <a:avLst>
              <a:gd name="adj" fmla="val 35069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3"/>
          <p:cNvSpPr/>
          <p:nvPr/>
        </p:nvSpPr>
        <p:spPr>
          <a:xfrm>
            <a:off x="6775465" y="334595"/>
            <a:ext cx="1961524" cy="22702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udiowide"/>
              </a:rPr>
              <a:t>ASU/NASA</a:t>
            </a:r>
          </a:p>
        </p:txBody>
      </p:sp>
      <p:sp>
        <p:nvSpPr>
          <p:cNvPr id="52" name="Google Shape;52;p13"/>
          <p:cNvSpPr/>
          <p:nvPr/>
        </p:nvSpPr>
        <p:spPr>
          <a:xfrm>
            <a:off x="1683319" y="3756289"/>
            <a:ext cx="3772928" cy="37951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udiowide"/>
              </a:rPr>
              <a:t>NAOMI CARL</a:t>
            </a:r>
          </a:p>
        </p:txBody>
      </p:sp>
      <p:grpSp>
        <p:nvGrpSpPr>
          <p:cNvPr id="53" name="Google Shape;53;p13"/>
          <p:cNvGrpSpPr/>
          <p:nvPr/>
        </p:nvGrpSpPr>
        <p:grpSpPr>
          <a:xfrm rot="9041">
            <a:off x="858372" y="3705635"/>
            <a:ext cx="664114" cy="1042837"/>
            <a:chOff x="6772750" y="1143250"/>
            <a:chExt cx="1027400" cy="1811425"/>
          </a:xfrm>
        </p:grpSpPr>
        <p:sp>
          <p:nvSpPr>
            <p:cNvPr id="54" name="Google Shape;54;p13"/>
            <p:cNvSpPr/>
            <p:nvPr/>
          </p:nvSpPr>
          <p:spPr>
            <a:xfrm>
              <a:off x="6772750" y="1143250"/>
              <a:ext cx="1027400" cy="1811425"/>
            </a:xfrm>
            <a:custGeom>
              <a:avLst/>
              <a:gdLst/>
              <a:ahLst/>
              <a:cxnLst/>
              <a:rect l="l" t="t" r="r" b="b"/>
              <a:pathLst>
                <a:path w="41096" h="72457" extrusionOk="0">
                  <a:moveTo>
                    <a:pt x="21000" y="2585"/>
                  </a:moveTo>
                  <a:cubicBezTo>
                    <a:pt x="21514" y="2585"/>
                    <a:pt x="22000" y="2649"/>
                    <a:pt x="22433" y="2772"/>
                  </a:cubicBezTo>
                  <a:cubicBezTo>
                    <a:pt x="23808" y="3163"/>
                    <a:pt x="22383" y="3453"/>
                    <a:pt x="20288" y="3802"/>
                  </a:cubicBezTo>
                  <a:cubicBezTo>
                    <a:pt x="17893" y="4202"/>
                    <a:pt x="18658" y="6304"/>
                    <a:pt x="17659" y="7627"/>
                  </a:cubicBezTo>
                  <a:cubicBezTo>
                    <a:pt x="17277" y="8132"/>
                    <a:pt x="16617" y="8532"/>
                    <a:pt x="16089" y="8532"/>
                  </a:cubicBezTo>
                  <a:cubicBezTo>
                    <a:pt x="15668" y="8532"/>
                    <a:pt x="15330" y="8277"/>
                    <a:pt x="15285" y="7617"/>
                  </a:cubicBezTo>
                  <a:cubicBezTo>
                    <a:pt x="15211" y="6548"/>
                    <a:pt x="15489" y="4954"/>
                    <a:pt x="17102" y="3828"/>
                  </a:cubicBezTo>
                  <a:cubicBezTo>
                    <a:pt x="18336" y="2966"/>
                    <a:pt x="19752" y="2585"/>
                    <a:pt x="21000" y="2585"/>
                  </a:cubicBezTo>
                  <a:close/>
                  <a:moveTo>
                    <a:pt x="11890" y="9763"/>
                  </a:moveTo>
                  <a:lnTo>
                    <a:pt x="11890" y="9763"/>
                  </a:lnTo>
                  <a:cubicBezTo>
                    <a:pt x="11890" y="9763"/>
                    <a:pt x="11890" y="9763"/>
                    <a:pt x="11890" y="9763"/>
                  </a:cubicBezTo>
                  <a:lnTo>
                    <a:pt x="11890" y="9763"/>
                  </a:lnTo>
                  <a:cubicBezTo>
                    <a:pt x="11890" y="9763"/>
                    <a:pt x="11890" y="9763"/>
                    <a:pt x="11890" y="9763"/>
                  </a:cubicBezTo>
                  <a:close/>
                  <a:moveTo>
                    <a:pt x="28226" y="5843"/>
                  </a:moveTo>
                  <a:cubicBezTo>
                    <a:pt x="28226" y="5843"/>
                    <a:pt x="28402" y="6064"/>
                    <a:pt x="28604" y="6438"/>
                  </a:cubicBezTo>
                  <a:cubicBezTo>
                    <a:pt x="28703" y="6624"/>
                    <a:pt x="28805" y="6850"/>
                    <a:pt x="28890" y="7104"/>
                  </a:cubicBezTo>
                  <a:cubicBezTo>
                    <a:pt x="28974" y="7358"/>
                    <a:pt x="29039" y="7637"/>
                    <a:pt x="29072" y="7922"/>
                  </a:cubicBezTo>
                  <a:cubicBezTo>
                    <a:pt x="29086" y="8064"/>
                    <a:pt x="29095" y="8207"/>
                    <a:pt x="29095" y="8349"/>
                  </a:cubicBezTo>
                  <a:cubicBezTo>
                    <a:pt x="29099" y="8494"/>
                    <a:pt x="29087" y="8624"/>
                    <a:pt x="29074" y="8761"/>
                  </a:cubicBezTo>
                  <a:cubicBezTo>
                    <a:pt x="29045" y="9031"/>
                    <a:pt x="28989" y="9274"/>
                    <a:pt x="28925" y="9476"/>
                  </a:cubicBezTo>
                  <a:cubicBezTo>
                    <a:pt x="28796" y="9880"/>
                    <a:pt x="28661" y="10128"/>
                    <a:pt x="28661" y="10128"/>
                  </a:cubicBezTo>
                  <a:cubicBezTo>
                    <a:pt x="28661" y="10128"/>
                    <a:pt x="28671" y="10059"/>
                    <a:pt x="28691" y="9938"/>
                  </a:cubicBezTo>
                  <a:cubicBezTo>
                    <a:pt x="28712" y="9818"/>
                    <a:pt x="28735" y="9644"/>
                    <a:pt x="28763" y="9441"/>
                  </a:cubicBezTo>
                  <a:cubicBezTo>
                    <a:pt x="28789" y="9235"/>
                    <a:pt x="28813" y="8998"/>
                    <a:pt x="28820" y="8745"/>
                  </a:cubicBezTo>
                  <a:cubicBezTo>
                    <a:pt x="28824" y="8623"/>
                    <a:pt x="28820" y="8483"/>
                    <a:pt x="28816" y="8354"/>
                  </a:cubicBezTo>
                  <a:cubicBezTo>
                    <a:pt x="28812" y="8226"/>
                    <a:pt x="28800" y="8090"/>
                    <a:pt x="28784" y="7956"/>
                  </a:cubicBezTo>
                  <a:cubicBezTo>
                    <a:pt x="28728" y="7420"/>
                    <a:pt x="28577" y="6896"/>
                    <a:pt x="28449" y="6503"/>
                  </a:cubicBezTo>
                  <a:cubicBezTo>
                    <a:pt x="28386" y="6307"/>
                    <a:pt x="28330" y="6140"/>
                    <a:pt x="28288" y="6026"/>
                  </a:cubicBezTo>
                  <a:cubicBezTo>
                    <a:pt x="28246" y="5912"/>
                    <a:pt x="28226" y="5843"/>
                    <a:pt x="28226" y="5843"/>
                  </a:cubicBezTo>
                  <a:close/>
                  <a:moveTo>
                    <a:pt x="25982" y="7069"/>
                  </a:moveTo>
                  <a:cubicBezTo>
                    <a:pt x="25982" y="7070"/>
                    <a:pt x="26514" y="8537"/>
                    <a:pt x="25762" y="10162"/>
                  </a:cubicBezTo>
                  <a:cubicBezTo>
                    <a:pt x="25349" y="11056"/>
                    <a:pt x="24325" y="11419"/>
                    <a:pt x="23539" y="11419"/>
                  </a:cubicBezTo>
                  <a:cubicBezTo>
                    <a:pt x="23141" y="11419"/>
                    <a:pt x="22803" y="11326"/>
                    <a:pt x="22637" y="11161"/>
                  </a:cubicBezTo>
                  <a:cubicBezTo>
                    <a:pt x="22162" y="10692"/>
                    <a:pt x="23850" y="10906"/>
                    <a:pt x="24938" y="10055"/>
                  </a:cubicBezTo>
                  <a:cubicBezTo>
                    <a:pt x="26143" y="9113"/>
                    <a:pt x="25982" y="7070"/>
                    <a:pt x="25982" y="7069"/>
                  </a:cubicBezTo>
                  <a:close/>
                  <a:moveTo>
                    <a:pt x="15685" y="9393"/>
                  </a:moveTo>
                  <a:lnTo>
                    <a:pt x="15685" y="9393"/>
                  </a:lnTo>
                  <a:cubicBezTo>
                    <a:pt x="15685" y="9393"/>
                    <a:pt x="15817" y="9736"/>
                    <a:pt x="16182" y="10115"/>
                  </a:cubicBezTo>
                  <a:cubicBezTo>
                    <a:pt x="16269" y="10213"/>
                    <a:pt x="16375" y="10307"/>
                    <a:pt x="16488" y="10406"/>
                  </a:cubicBezTo>
                  <a:cubicBezTo>
                    <a:pt x="16602" y="10503"/>
                    <a:pt x="16730" y="10596"/>
                    <a:pt x="16863" y="10690"/>
                  </a:cubicBezTo>
                  <a:cubicBezTo>
                    <a:pt x="17000" y="10777"/>
                    <a:pt x="17139" y="10872"/>
                    <a:pt x="17293" y="10950"/>
                  </a:cubicBezTo>
                  <a:cubicBezTo>
                    <a:pt x="17368" y="10991"/>
                    <a:pt x="17443" y="11032"/>
                    <a:pt x="17518" y="11074"/>
                  </a:cubicBezTo>
                  <a:lnTo>
                    <a:pt x="17759" y="11180"/>
                  </a:lnTo>
                  <a:cubicBezTo>
                    <a:pt x="17914" y="11259"/>
                    <a:pt x="18079" y="11320"/>
                    <a:pt x="18242" y="11376"/>
                  </a:cubicBezTo>
                  <a:cubicBezTo>
                    <a:pt x="18323" y="11407"/>
                    <a:pt x="18403" y="11436"/>
                    <a:pt x="18482" y="11467"/>
                  </a:cubicBezTo>
                  <a:cubicBezTo>
                    <a:pt x="18563" y="11491"/>
                    <a:pt x="18643" y="11516"/>
                    <a:pt x="18723" y="11538"/>
                  </a:cubicBezTo>
                  <a:cubicBezTo>
                    <a:pt x="18884" y="11581"/>
                    <a:pt x="19033" y="11639"/>
                    <a:pt x="19182" y="11671"/>
                  </a:cubicBezTo>
                  <a:cubicBezTo>
                    <a:pt x="19330" y="11709"/>
                    <a:pt x="19469" y="11745"/>
                    <a:pt x="19598" y="11777"/>
                  </a:cubicBezTo>
                  <a:cubicBezTo>
                    <a:pt x="19727" y="11814"/>
                    <a:pt x="19847" y="11834"/>
                    <a:pt x="19953" y="11859"/>
                  </a:cubicBezTo>
                  <a:cubicBezTo>
                    <a:pt x="20059" y="11884"/>
                    <a:pt x="20153" y="11904"/>
                    <a:pt x="20228" y="11920"/>
                  </a:cubicBezTo>
                  <a:cubicBezTo>
                    <a:pt x="20381" y="11953"/>
                    <a:pt x="20468" y="11978"/>
                    <a:pt x="20468" y="11978"/>
                  </a:cubicBezTo>
                  <a:cubicBezTo>
                    <a:pt x="20468" y="11978"/>
                    <a:pt x="20378" y="11978"/>
                    <a:pt x="20221" y="11971"/>
                  </a:cubicBezTo>
                  <a:cubicBezTo>
                    <a:pt x="20142" y="11967"/>
                    <a:pt x="20047" y="11961"/>
                    <a:pt x="19938" y="11957"/>
                  </a:cubicBezTo>
                  <a:cubicBezTo>
                    <a:pt x="19828" y="11951"/>
                    <a:pt x="19703" y="11951"/>
                    <a:pt x="19570" y="11928"/>
                  </a:cubicBezTo>
                  <a:cubicBezTo>
                    <a:pt x="19436" y="11910"/>
                    <a:pt x="19291" y="11888"/>
                    <a:pt x="19136" y="11866"/>
                  </a:cubicBezTo>
                  <a:cubicBezTo>
                    <a:pt x="18982" y="11847"/>
                    <a:pt x="18825" y="11803"/>
                    <a:pt x="18658" y="11764"/>
                  </a:cubicBezTo>
                  <a:cubicBezTo>
                    <a:pt x="18492" y="11725"/>
                    <a:pt x="18323" y="11682"/>
                    <a:pt x="18155" y="11618"/>
                  </a:cubicBezTo>
                  <a:cubicBezTo>
                    <a:pt x="17985" y="11561"/>
                    <a:pt x="17812" y="11501"/>
                    <a:pt x="17648" y="11422"/>
                  </a:cubicBezTo>
                  <a:lnTo>
                    <a:pt x="17400" y="11307"/>
                  </a:lnTo>
                  <a:cubicBezTo>
                    <a:pt x="17321" y="11262"/>
                    <a:pt x="17242" y="11216"/>
                    <a:pt x="17162" y="11173"/>
                  </a:cubicBezTo>
                  <a:cubicBezTo>
                    <a:pt x="17001" y="11091"/>
                    <a:pt x="16863" y="10977"/>
                    <a:pt x="16723" y="10879"/>
                  </a:cubicBezTo>
                  <a:cubicBezTo>
                    <a:pt x="16588" y="10776"/>
                    <a:pt x="16463" y="10663"/>
                    <a:pt x="16353" y="10550"/>
                  </a:cubicBezTo>
                  <a:cubicBezTo>
                    <a:pt x="16241" y="10437"/>
                    <a:pt x="16144" y="10326"/>
                    <a:pt x="16065" y="10212"/>
                  </a:cubicBezTo>
                  <a:cubicBezTo>
                    <a:pt x="15979" y="10104"/>
                    <a:pt x="15919" y="9991"/>
                    <a:pt x="15866" y="9893"/>
                  </a:cubicBezTo>
                  <a:cubicBezTo>
                    <a:pt x="15815" y="9795"/>
                    <a:pt x="15776" y="9705"/>
                    <a:pt x="15750" y="9632"/>
                  </a:cubicBezTo>
                  <a:cubicBezTo>
                    <a:pt x="15696" y="9483"/>
                    <a:pt x="15685" y="9393"/>
                    <a:pt x="15685" y="9393"/>
                  </a:cubicBezTo>
                  <a:close/>
                  <a:moveTo>
                    <a:pt x="23850" y="2121"/>
                  </a:moveTo>
                  <a:cubicBezTo>
                    <a:pt x="23850" y="2121"/>
                    <a:pt x="23896" y="2138"/>
                    <a:pt x="23981" y="2175"/>
                  </a:cubicBezTo>
                  <a:cubicBezTo>
                    <a:pt x="24065" y="2212"/>
                    <a:pt x="24198" y="2255"/>
                    <a:pt x="24351" y="2342"/>
                  </a:cubicBezTo>
                  <a:cubicBezTo>
                    <a:pt x="24508" y="2419"/>
                    <a:pt x="24692" y="2526"/>
                    <a:pt x="24896" y="2665"/>
                  </a:cubicBezTo>
                  <a:cubicBezTo>
                    <a:pt x="25097" y="2803"/>
                    <a:pt x="25318" y="2974"/>
                    <a:pt x="25540" y="3179"/>
                  </a:cubicBezTo>
                  <a:cubicBezTo>
                    <a:pt x="25653" y="3282"/>
                    <a:pt x="25761" y="3398"/>
                    <a:pt x="25878" y="3512"/>
                  </a:cubicBezTo>
                  <a:cubicBezTo>
                    <a:pt x="25984" y="3636"/>
                    <a:pt x="26098" y="3762"/>
                    <a:pt x="26205" y="3900"/>
                  </a:cubicBezTo>
                  <a:cubicBezTo>
                    <a:pt x="26419" y="4177"/>
                    <a:pt x="26634" y="4479"/>
                    <a:pt x="26810" y="4817"/>
                  </a:cubicBezTo>
                  <a:cubicBezTo>
                    <a:pt x="26992" y="5153"/>
                    <a:pt x="27159" y="5514"/>
                    <a:pt x="27280" y="5901"/>
                  </a:cubicBezTo>
                  <a:cubicBezTo>
                    <a:pt x="27412" y="6281"/>
                    <a:pt x="27494" y="6684"/>
                    <a:pt x="27559" y="7100"/>
                  </a:cubicBezTo>
                  <a:lnTo>
                    <a:pt x="27586" y="7394"/>
                  </a:lnTo>
                  <a:lnTo>
                    <a:pt x="27599" y="7550"/>
                  </a:lnTo>
                  <a:lnTo>
                    <a:pt x="27606" y="7702"/>
                  </a:lnTo>
                  <a:cubicBezTo>
                    <a:pt x="27614" y="7903"/>
                    <a:pt x="27617" y="8103"/>
                    <a:pt x="27614" y="8302"/>
                  </a:cubicBezTo>
                  <a:cubicBezTo>
                    <a:pt x="27607" y="8702"/>
                    <a:pt x="27563" y="9098"/>
                    <a:pt x="27485" y="9477"/>
                  </a:cubicBezTo>
                  <a:cubicBezTo>
                    <a:pt x="27407" y="9857"/>
                    <a:pt x="27277" y="10216"/>
                    <a:pt x="27106" y="10535"/>
                  </a:cubicBezTo>
                  <a:cubicBezTo>
                    <a:pt x="26937" y="10854"/>
                    <a:pt x="26714" y="11121"/>
                    <a:pt x="26478" y="11326"/>
                  </a:cubicBezTo>
                  <a:cubicBezTo>
                    <a:pt x="26001" y="11739"/>
                    <a:pt x="25502" y="11900"/>
                    <a:pt x="25166" y="11986"/>
                  </a:cubicBezTo>
                  <a:cubicBezTo>
                    <a:pt x="24997" y="12029"/>
                    <a:pt x="24858" y="12049"/>
                    <a:pt x="24768" y="12062"/>
                  </a:cubicBezTo>
                  <a:cubicBezTo>
                    <a:pt x="24676" y="12076"/>
                    <a:pt x="24627" y="12082"/>
                    <a:pt x="24627" y="12082"/>
                  </a:cubicBezTo>
                  <a:cubicBezTo>
                    <a:pt x="24627" y="12082"/>
                    <a:pt x="24815" y="12025"/>
                    <a:pt x="25130" y="11888"/>
                  </a:cubicBezTo>
                  <a:cubicBezTo>
                    <a:pt x="25440" y="11751"/>
                    <a:pt x="25882" y="11522"/>
                    <a:pt x="26264" y="11109"/>
                  </a:cubicBezTo>
                  <a:cubicBezTo>
                    <a:pt x="26454" y="10903"/>
                    <a:pt x="26620" y="10649"/>
                    <a:pt x="26750" y="10361"/>
                  </a:cubicBezTo>
                  <a:cubicBezTo>
                    <a:pt x="26881" y="10071"/>
                    <a:pt x="26965" y="9742"/>
                    <a:pt x="27023" y="9394"/>
                  </a:cubicBezTo>
                  <a:cubicBezTo>
                    <a:pt x="27079" y="9045"/>
                    <a:pt x="27096" y="8677"/>
                    <a:pt x="27097" y="8299"/>
                  </a:cubicBezTo>
                  <a:cubicBezTo>
                    <a:pt x="27097" y="8111"/>
                    <a:pt x="27092" y="7919"/>
                    <a:pt x="27079" y="7729"/>
                  </a:cubicBezTo>
                  <a:lnTo>
                    <a:pt x="27071" y="7584"/>
                  </a:lnTo>
                  <a:lnTo>
                    <a:pt x="27058" y="7447"/>
                  </a:lnTo>
                  <a:lnTo>
                    <a:pt x="27026" y="7153"/>
                  </a:lnTo>
                  <a:cubicBezTo>
                    <a:pt x="26969" y="6790"/>
                    <a:pt x="26905" y="6414"/>
                    <a:pt x="26787" y="6058"/>
                  </a:cubicBezTo>
                  <a:cubicBezTo>
                    <a:pt x="26737" y="5877"/>
                    <a:pt x="26662" y="5708"/>
                    <a:pt x="26605" y="5533"/>
                  </a:cubicBezTo>
                  <a:cubicBezTo>
                    <a:pt x="26532" y="5365"/>
                    <a:pt x="26471" y="5192"/>
                    <a:pt x="26387" y="5035"/>
                  </a:cubicBezTo>
                  <a:cubicBezTo>
                    <a:pt x="26233" y="4710"/>
                    <a:pt x="26056" y="4413"/>
                    <a:pt x="25878" y="4136"/>
                  </a:cubicBezTo>
                  <a:cubicBezTo>
                    <a:pt x="25695" y="3863"/>
                    <a:pt x="25504" y="3614"/>
                    <a:pt x="25318" y="3394"/>
                  </a:cubicBezTo>
                  <a:cubicBezTo>
                    <a:pt x="25126" y="3178"/>
                    <a:pt x="24940" y="2988"/>
                    <a:pt x="24767" y="2826"/>
                  </a:cubicBezTo>
                  <a:cubicBezTo>
                    <a:pt x="24588" y="2669"/>
                    <a:pt x="24433" y="2533"/>
                    <a:pt x="24293" y="2432"/>
                  </a:cubicBezTo>
                  <a:cubicBezTo>
                    <a:pt x="24159" y="2325"/>
                    <a:pt x="24043" y="2255"/>
                    <a:pt x="23968" y="2201"/>
                  </a:cubicBezTo>
                  <a:cubicBezTo>
                    <a:pt x="23890" y="2149"/>
                    <a:pt x="23850" y="2121"/>
                    <a:pt x="23850" y="2121"/>
                  </a:cubicBezTo>
                  <a:close/>
                  <a:moveTo>
                    <a:pt x="25729" y="2716"/>
                  </a:moveTo>
                  <a:cubicBezTo>
                    <a:pt x="25729" y="2716"/>
                    <a:pt x="25858" y="2823"/>
                    <a:pt x="26071" y="3030"/>
                  </a:cubicBezTo>
                  <a:cubicBezTo>
                    <a:pt x="26278" y="3238"/>
                    <a:pt x="26581" y="3539"/>
                    <a:pt x="26867" y="3961"/>
                  </a:cubicBezTo>
                  <a:cubicBezTo>
                    <a:pt x="27011" y="4170"/>
                    <a:pt x="27175" y="4390"/>
                    <a:pt x="27309" y="4649"/>
                  </a:cubicBezTo>
                  <a:cubicBezTo>
                    <a:pt x="27380" y="4777"/>
                    <a:pt x="27459" y="4905"/>
                    <a:pt x="27527" y="5043"/>
                  </a:cubicBezTo>
                  <a:cubicBezTo>
                    <a:pt x="27588" y="5184"/>
                    <a:pt x="27653" y="5326"/>
                    <a:pt x="27716" y="5473"/>
                  </a:cubicBezTo>
                  <a:cubicBezTo>
                    <a:pt x="27784" y="5616"/>
                    <a:pt x="27833" y="5771"/>
                    <a:pt x="27888" y="5925"/>
                  </a:cubicBezTo>
                  <a:cubicBezTo>
                    <a:pt x="27936" y="6082"/>
                    <a:pt x="28003" y="6237"/>
                    <a:pt x="28037" y="6399"/>
                  </a:cubicBezTo>
                  <a:cubicBezTo>
                    <a:pt x="28077" y="6562"/>
                    <a:pt x="28119" y="6724"/>
                    <a:pt x="28159" y="6889"/>
                  </a:cubicBezTo>
                  <a:lnTo>
                    <a:pt x="28248" y="7390"/>
                  </a:lnTo>
                  <a:cubicBezTo>
                    <a:pt x="28280" y="7558"/>
                    <a:pt x="28287" y="7729"/>
                    <a:pt x="28303" y="7897"/>
                  </a:cubicBezTo>
                  <a:cubicBezTo>
                    <a:pt x="28320" y="8064"/>
                    <a:pt x="28334" y="8232"/>
                    <a:pt x="28332" y="8400"/>
                  </a:cubicBezTo>
                  <a:cubicBezTo>
                    <a:pt x="28347" y="8733"/>
                    <a:pt x="28330" y="9064"/>
                    <a:pt x="28315" y="9380"/>
                  </a:cubicBezTo>
                  <a:cubicBezTo>
                    <a:pt x="28287" y="9697"/>
                    <a:pt x="28254" y="10004"/>
                    <a:pt x="28199" y="10288"/>
                  </a:cubicBezTo>
                  <a:cubicBezTo>
                    <a:pt x="28158" y="10577"/>
                    <a:pt x="28087" y="10844"/>
                    <a:pt x="28030" y="11091"/>
                  </a:cubicBezTo>
                  <a:cubicBezTo>
                    <a:pt x="27905" y="11583"/>
                    <a:pt x="27750" y="11978"/>
                    <a:pt x="27638" y="12250"/>
                  </a:cubicBezTo>
                  <a:cubicBezTo>
                    <a:pt x="27584" y="12388"/>
                    <a:pt x="27529" y="12491"/>
                    <a:pt x="27500" y="12563"/>
                  </a:cubicBezTo>
                  <a:cubicBezTo>
                    <a:pt x="27466" y="12636"/>
                    <a:pt x="27449" y="12672"/>
                    <a:pt x="27449" y="12672"/>
                  </a:cubicBezTo>
                  <a:cubicBezTo>
                    <a:pt x="27449" y="12672"/>
                    <a:pt x="27464" y="12633"/>
                    <a:pt x="27493" y="12559"/>
                  </a:cubicBezTo>
                  <a:cubicBezTo>
                    <a:pt x="27520" y="12485"/>
                    <a:pt x="27567" y="12380"/>
                    <a:pt x="27613" y="12239"/>
                  </a:cubicBezTo>
                  <a:cubicBezTo>
                    <a:pt x="27656" y="12098"/>
                    <a:pt x="27717" y="11932"/>
                    <a:pt x="27768" y="11733"/>
                  </a:cubicBezTo>
                  <a:cubicBezTo>
                    <a:pt x="27826" y="11537"/>
                    <a:pt x="27876" y="11313"/>
                    <a:pt x="27934" y="11067"/>
                  </a:cubicBezTo>
                  <a:cubicBezTo>
                    <a:pt x="27983" y="10820"/>
                    <a:pt x="28041" y="10555"/>
                    <a:pt x="28073" y="10268"/>
                  </a:cubicBezTo>
                  <a:cubicBezTo>
                    <a:pt x="28117" y="9985"/>
                    <a:pt x="28135" y="9681"/>
                    <a:pt x="28164" y="9370"/>
                  </a:cubicBezTo>
                  <a:cubicBezTo>
                    <a:pt x="28174" y="9057"/>
                    <a:pt x="28187" y="8735"/>
                    <a:pt x="28169" y="8406"/>
                  </a:cubicBezTo>
                  <a:cubicBezTo>
                    <a:pt x="28167" y="8240"/>
                    <a:pt x="28152" y="8077"/>
                    <a:pt x="28134" y="7911"/>
                  </a:cubicBezTo>
                  <a:cubicBezTo>
                    <a:pt x="28115" y="7747"/>
                    <a:pt x="28107" y="7580"/>
                    <a:pt x="28073" y="7416"/>
                  </a:cubicBezTo>
                  <a:lnTo>
                    <a:pt x="27993" y="6924"/>
                  </a:lnTo>
                  <a:cubicBezTo>
                    <a:pt x="27954" y="6763"/>
                    <a:pt x="27916" y="6602"/>
                    <a:pt x="27877" y="6442"/>
                  </a:cubicBezTo>
                  <a:cubicBezTo>
                    <a:pt x="27845" y="6281"/>
                    <a:pt x="27782" y="6131"/>
                    <a:pt x="27735" y="5976"/>
                  </a:cubicBezTo>
                  <a:cubicBezTo>
                    <a:pt x="27684" y="5823"/>
                    <a:pt x="27638" y="5670"/>
                    <a:pt x="27571" y="5529"/>
                  </a:cubicBezTo>
                  <a:cubicBezTo>
                    <a:pt x="27511" y="5385"/>
                    <a:pt x="27450" y="5244"/>
                    <a:pt x="27394" y="5105"/>
                  </a:cubicBezTo>
                  <a:cubicBezTo>
                    <a:pt x="27332" y="4969"/>
                    <a:pt x="27258" y="4839"/>
                    <a:pt x="27194" y="4713"/>
                  </a:cubicBezTo>
                  <a:cubicBezTo>
                    <a:pt x="27071" y="4452"/>
                    <a:pt x="26916" y="4229"/>
                    <a:pt x="26781" y="4017"/>
                  </a:cubicBezTo>
                  <a:cubicBezTo>
                    <a:pt x="26513" y="3593"/>
                    <a:pt x="26241" y="3270"/>
                    <a:pt x="26045" y="3051"/>
                  </a:cubicBezTo>
                  <a:cubicBezTo>
                    <a:pt x="25854" y="2833"/>
                    <a:pt x="25729" y="2716"/>
                    <a:pt x="25729" y="2716"/>
                  </a:cubicBezTo>
                  <a:close/>
                  <a:moveTo>
                    <a:pt x="30559" y="8968"/>
                  </a:moveTo>
                  <a:cubicBezTo>
                    <a:pt x="30582" y="8968"/>
                    <a:pt x="30614" y="8969"/>
                    <a:pt x="30656" y="8974"/>
                  </a:cubicBezTo>
                  <a:cubicBezTo>
                    <a:pt x="30741" y="8986"/>
                    <a:pt x="30876" y="9010"/>
                    <a:pt x="31014" y="9108"/>
                  </a:cubicBezTo>
                  <a:cubicBezTo>
                    <a:pt x="31152" y="9202"/>
                    <a:pt x="31297" y="9372"/>
                    <a:pt x="31348" y="9611"/>
                  </a:cubicBezTo>
                  <a:cubicBezTo>
                    <a:pt x="31385" y="9856"/>
                    <a:pt x="31377" y="10099"/>
                    <a:pt x="31389" y="10382"/>
                  </a:cubicBezTo>
                  <a:cubicBezTo>
                    <a:pt x="31402" y="10941"/>
                    <a:pt x="31425" y="11592"/>
                    <a:pt x="31436" y="12289"/>
                  </a:cubicBezTo>
                  <a:cubicBezTo>
                    <a:pt x="31445" y="12837"/>
                    <a:pt x="31449" y="13412"/>
                    <a:pt x="31451" y="13995"/>
                  </a:cubicBezTo>
                  <a:cubicBezTo>
                    <a:pt x="31354" y="13942"/>
                    <a:pt x="31260" y="13893"/>
                    <a:pt x="31166" y="13841"/>
                  </a:cubicBezTo>
                  <a:cubicBezTo>
                    <a:pt x="31167" y="13311"/>
                    <a:pt x="31173" y="12787"/>
                    <a:pt x="31181" y="12289"/>
                  </a:cubicBezTo>
                  <a:cubicBezTo>
                    <a:pt x="31189" y="11591"/>
                    <a:pt x="31214" y="10940"/>
                    <a:pt x="31226" y="10382"/>
                  </a:cubicBezTo>
                  <a:cubicBezTo>
                    <a:pt x="31230" y="10243"/>
                    <a:pt x="31234" y="10108"/>
                    <a:pt x="31237" y="9981"/>
                  </a:cubicBezTo>
                  <a:cubicBezTo>
                    <a:pt x="31241" y="9853"/>
                    <a:pt x="31254" y="9731"/>
                    <a:pt x="31241" y="9630"/>
                  </a:cubicBezTo>
                  <a:cubicBezTo>
                    <a:pt x="31216" y="9419"/>
                    <a:pt x="31099" y="9253"/>
                    <a:pt x="30979" y="9153"/>
                  </a:cubicBezTo>
                  <a:cubicBezTo>
                    <a:pt x="30858" y="9051"/>
                    <a:pt x="30736" y="9010"/>
                    <a:pt x="30651" y="8990"/>
                  </a:cubicBezTo>
                  <a:cubicBezTo>
                    <a:pt x="30568" y="8970"/>
                    <a:pt x="30519" y="8970"/>
                    <a:pt x="30519" y="8970"/>
                  </a:cubicBezTo>
                  <a:cubicBezTo>
                    <a:pt x="30519" y="8970"/>
                    <a:pt x="30532" y="8968"/>
                    <a:pt x="30559" y="8968"/>
                  </a:cubicBezTo>
                  <a:close/>
                  <a:moveTo>
                    <a:pt x="12239" y="9582"/>
                  </a:moveTo>
                  <a:cubicBezTo>
                    <a:pt x="12257" y="9671"/>
                    <a:pt x="12267" y="9763"/>
                    <a:pt x="12285" y="9853"/>
                  </a:cubicBezTo>
                  <a:cubicBezTo>
                    <a:pt x="12267" y="9840"/>
                    <a:pt x="12251" y="9825"/>
                    <a:pt x="12234" y="9813"/>
                  </a:cubicBezTo>
                  <a:cubicBezTo>
                    <a:pt x="12150" y="9757"/>
                    <a:pt x="12065" y="9742"/>
                    <a:pt x="12005" y="9742"/>
                  </a:cubicBezTo>
                  <a:cubicBezTo>
                    <a:pt x="11997" y="9742"/>
                    <a:pt x="11990" y="9743"/>
                    <a:pt x="11983" y="9743"/>
                  </a:cubicBezTo>
                  <a:cubicBezTo>
                    <a:pt x="11921" y="9748"/>
                    <a:pt x="11894" y="9763"/>
                    <a:pt x="11890" y="9763"/>
                  </a:cubicBezTo>
                  <a:cubicBezTo>
                    <a:pt x="11890" y="9763"/>
                    <a:pt x="11890" y="9763"/>
                    <a:pt x="11890" y="9763"/>
                  </a:cubicBezTo>
                  <a:lnTo>
                    <a:pt x="11890" y="9763"/>
                  </a:lnTo>
                  <a:cubicBezTo>
                    <a:pt x="11893" y="9764"/>
                    <a:pt x="11927" y="9776"/>
                    <a:pt x="11971" y="9799"/>
                  </a:cubicBezTo>
                  <a:cubicBezTo>
                    <a:pt x="12018" y="9826"/>
                    <a:pt x="12078" y="9872"/>
                    <a:pt x="12124" y="9936"/>
                  </a:cubicBezTo>
                  <a:cubicBezTo>
                    <a:pt x="12169" y="10001"/>
                    <a:pt x="12198" y="10085"/>
                    <a:pt x="12192" y="10169"/>
                  </a:cubicBezTo>
                  <a:cubicBezTo>
                    <a:pt x="12191" y="10178"/>
                    <a:pt x="12192" y="10194"/>
                    <a:pt x="12190" y="10198"/>
                  </a:cubicBezTo>
                  <a:cubicBezTo>
                    <a:pt x="12187" y="10212"/>
                    <a:pt x="12186" y="10233"/>
                    <a:pt x="12183" y="10239"/>
                  </a:cubicBezTo>
                  <a:cubicBezTo>
                    <a:pt x="12178" y="10252"/>
                    <a:pt x="12171" y="10273"/>
                    <a:pt x="12163" y="10294"/>
                  </a:cubicBezTo>
                  <a:cubicBezTo>
                    <a:pt x="12147" y="10333"/>
                    <a:pt x="12122" y="10369"/>
                    <a:pt x="12092" y="10397"/>
                  </a:cubicBezTo>
                  <a:cubicBezTo>
                    <a:pt x="12063" y="10428"/>
                    <a:pt x="12026" y="10453"/>
                    <a:pt x="11988" y="10468"/>
                  </a:cubicBezTo>
                  <a:cubicBezTo>
                    <a:pt x="11948" y="10482"/>
                    <a:pt x="11910" y="10496"/>
                    <a:pt x="11862" y="10496"/>
                  </a:cubicBezTo>
                  <a:cubicBezTo>
                    <a:pt x="11856" y="10497"/>
                    <a:pt x="11849" y="10497"/>
                    <a:pt x="11843" y="10497"/>
                  </a:cubicBezTo>
                  <a:cubicBezTo>
                    <a:pt x="11770" y="10497"/>
                    <a:pt x="11690" y="10470"/>
                    <a:pt x="11632" y="10428"/>
                  </a:cubicBezTo>
                  <a:cubicBezTo>
                    <a:pt x="11567" y="10382"/>
                    <a:pt x="11521" y="10323"/>
                    <a:pt x="11494" y="10275"/>
                  </a:cubicBezTo>
                  <a:cubicBezTo>
                    <a:pt x="11468" y="10226"/>
                    <a:pt x="11458" y="10194"/>
                    <a:pt x="11458" y="10194"/>
                  </a:cubicBezTo>
                  <a:cubicBezTo>
                    <a:pt x="11458" y="10194"/>
                    <a:pt x="11444" y="10224"/>
                    <a:pt x="11438" y="10287"/>
                  </a:cubicBezTo>
                  <a:cubicBezTo>
                    <a:pt x="11434" y="10347"/>
                    <a:pt x="11442" y="10443"/>
                    <a:pt x="11507" y="10539"/>
                  </a:cubicBezTo>
                  <a:cubicBezTo>
                    <a:pt x="11569" y="10637"/>
                    <a:pt x="11686" y="10730"/>
                    <a:pt x="11849" y="10752"/>
                  </a:cubicBezTo>
                  <a:cubicBezTo>
                    <a:pt x="11872" y="10755"/>
                    <a:pt x="11898" y="10757"/>
                    <a:pt x="11926" y="10757"/>
                  </a:cubicBezTo>
                  <a:cubicBezTo>
                    <a:pt x="11977" y="10757"/>
                    <a:pt x="12033" y="10750"/>
                    <a:pt x="12084" y="10731"/>
                  </a:cubicBezTo>
                  <a:cubicBezTo>
                    <a:pt x="12163" y="10705"/>
                    <a:pt x="12237" y="10662"/>
                    <a:pt x="12297" y="10602"/>
                  </a:cubicBezTo>
                  <a:cubicBezTo>
                    <a:pt x="12348" y="10546"/>
                    <a:pt x="12387" y="10483"/>
                    <a:pt x="12414" y="10412"/>
                  </a:cubicBezTo>
                  <a:cubicBezTo>
                    <a:pt x="12656" y="11299"/>
                    <a:pt x="13022" y="12068"/>
                    <a:pt x="13301" y="12653"/>
                  </a:cubicBezTo>
                  <a:cubicBezTo>
                    <a:pt x="13328" y="12711"/>
                    <a:pt x="13353" y="12759"/>
                    <a:pt x="13378" y="12814"/>
                  </a:cubicBezTo>
                  <a:cubicBezTo>
                    <a:pt x="12931" y="13009"/>
                    <a:pt x="12496" y="13228"/>
                    <a:pt x="12086" y="13483"/>
                  </a:cubicBezTo>
                  <a:cubicBezTo>
                    <a:pt x="12062" y="13496"/>
                    <a:pt x="12031" y="13515"/>
                    <a:pt x="11998" y="13537"/>
                  </a:cubicBezTo>
                  <a:lnTo>
                    <a:pt x="11983" y="13546"/>
                  </a:lnTo>
                  <a:cubicBezTo>
                    <a:pt x="11971" y="13553"/>
                    <a:pt x="11959" y="13559"/>
                    <a:pt x="11949" y="13569"/>
                  </a:cubicBezTo>
                  <a:cubicBezTo>
                    <a:pt x="11929" y="13582"/>
                    <a:pt x="11910" y="13596"/>
                    <a:pt x="11890" y="13609"/>
                  </a:cubicBezTo>
                  <a:lnTo>
                    <a:pt x="11744" y="13706"/>
                  </a:lnTo>
                  <a:lnTo>
                    <a:pt x="11458" y="11753"/>
                  </a:lnTo>
                  <a:lnTo>
                    <a:pt x="11458" y="13895"/>
                  </a:lnTo>
                  <a:cubicBezTo>
                    <a:pt x="11400" y="13933"/>
                    <a:pt x="11340" y="13973"/>
                    <a:pt x="11276" y="14013"/>
                  </a:cubicBezTo>
                  <a:lnTo>
                    <a:pt x="11276" y="9759"/>
                  </a:lnTo>
                  <a:cubicBezTo>
                    <a:pt x="11276" y="9661"/>
                    <a:pt x="11357" y="9582"/>
                    <a:pt x="11454" y="9582"/>
                  </a:cubicBezTo>
                  <a:close/>
                  <a:moveTo>
                    <a:pt x="11671" y="9259"/>
                  </a:moveTo>
                  <a:cubicBezTo>
                    <a:pt x="11721" y="9259"/>
                    <a:pt x="11748" y="9261"/>
                    <a:pt x="11748" y="9261"/>
                  </a:cubicBezTo>
                  <a:cubicBezTo>
                    <a:pt x="11748" y="9261"/>
                    <a:pt x="11701" y="9261"/>
                    <a:pt x="11614" y="9272"/>
                  </a:cubicBezTo>
                  <a:cubicBezTo>
                    <a:pt x="11526" y="9281"/>
                    <a:pt x="11395" y="9294"/>
                    <a:pt x="11250" y="9360"/>
                  </a:cubicBezTo>
                  <a:cubicBezTo>
                    <a:pt x="11099" y="9422"/>
                    <a:pt x="10976" y="9594"/>
                    <a:pt x="10998" y="9820"/>
                  </a:cubicBezTo>
                  <a:cubicBezTo>
                    <a:pt x="11004" y="10048"/>
                    <a:pt x="11011" y="10307"/>
                    <a:pt x="11019" y="10589"/>
                  </a:cubicBezTo>
                  <a:cubicBezTo>
                    <a:pt x="11028" y="11152"/>
                    <a:pt x="11045" y="11810"/>
                    <a:pt x="11049" y="12512"/>
                  </a:cubicBezTo>
                  <a:cubicBezTo>
                    <a:pt x="11052" y="13040"/>
                    <a:pt x="11056" y="13593"/>
                    <a:pt x="11059" y="14154"/>
                  </a:cubicBezTo>
                  <a:cubicBezTo>
                    <a:pt x="10996" y="14195"/>
                    <a:pt x="10930" y="14236"/>
                    <a:pt x="10863" y="14277"/>
                  </a:cubicBezTo>
                  <a:cubicBezTo>
                    <a:pt x="10864" y="13672"/>
                    <a:pt x="10868" y="13076"/>
                    <a:pt x="10871" y="12511"/>
                  </a:cubicBezTo>
                  <a:cubicBezTo>
                    <a:pt x="10875" y="11807"/>
                    <a:pt x="10894" y="11149"/>
                    <a:pt x="10902" y="10588"/>
                  </a:cubicBezTo>
                  <a:cubicBezTo>
                    <a:pt x="10908" y="10306"/>
                    <a:pt x="10915" y="10048"/>
                    <a:pt x="10922" y="9818"/>
                  </a:cubicBezTo>
                  <a:cubicBezTo>
                    <a:pt x="10923" y="9704"/>
                    <a:pt x="10949" y="9582"/>
                    <a:pt x="11011" y="9496"/>
                  </a:cubicBezTo>
                  <a:cubicBezTo>
                    <a:pt x="11071" y="9407"/>
                    <a:pt x="11156" y="9354"/>
                    <a:pt x="11232" y="9323"/>
                  </a:cubicBezTo>
                  <a:cubicBezTo>
                    <a:pt x="11392" y="9262"/>
                    <a:pt x="11525" y="9262"/>
                    <a:pt x="11612" y="9260"/>
                  </a:cubicBezTo>
                  <a:cubicBezTo>
                    <a:pt x="11634" y="9259"/>
                    <a:pt x="11654" y="9259"/>
                    <a:pt x="11671" y="9259"/>
                  </a:cubicBezTo>
                  <a:close/>
                  <a:moveTo>
                    <a:pt x="20080" y="925"/>
                  </a:moveTo>
                  <a:cubicBezTo>
                    <a:pt x="20576" y="925"/>
                    <a:pt x="19364" y="1535"/>
                    <a:pt x="20284" y="1836"/>
                  </a:cubicBezTo>
                  <a:cubicBezTo>
                    <a:pt x="20593" y="1937"/>
                    <a:pt x="22714" y="2062"/>
                    <a:pt x="20338" y="2181"/>
                  </a:cubicBezTo>
                  <a:cubicBezTo>
                    <a:pt x="20338" y="2181"/>
                    <a:pt x="14609" y="2414"/>
                    <a:pt x="14609" y="7852"/>
                  </a:cubicBezTo>
                  <a:cubicBezTo>
                    <a:pt x="14609" y="13036"/>
                    <a:pt x="19688" y="13135"/>
                    <a:pt x="19688" y="13135"/>
                  </a:cubicBezTo>
                  <a:cubicBezTo>
                    <a:pt x="19688" y="13135"/>
                    <a:pt x="18967" y="12927"/>
                    <a:pt x="18254" y="12523"/>
                  </a:cubicBezTo>
                  <a:lnTo>
                    <a:pt x="18254" y="12523"/>
                  </a:lnTo>
                  <a:cubicBezTo>
                    <a:pt x="19489" y="12884"/>
                    <a:pt x="20760" y="12946"/>
                    <a:pt x="21578" y="12991"/>
                  </a:cubicBezTo>
                  <a:cubicBezTo>
                    <a:pt x="23471" y="13098"/>
                    <a:pt x="23827" y="13376"/>
                    <a:pt x="22555" y="13844"/>
                  </a:cubicBezTo>
                  <a:cubicBezTo>
                    <a:pt x="22088" y="14016"/>
                    <a:pt x="21635" y="14278"/>
                    <a:pt x="21364" y="14563"/>
                  </a:cubicBezTo>
                  <a:cubicBezTo>
                    <a:pt x="21371" y="14563"/>
                    <a:pt x="21376" y="14563"/>
                    <a:pt x="21383" y="14564"/>
                  </a:cubicBezTo>
                  <a:cubicBezTo>
                    <a:pt x="21553" y="14567"/>
                    <a:pt x="21731" y="14569"/>
                    <a:pt x="21909" y="14572"/>
                  </a:cubicBezTo>
                  <a:cubicBezTo>
                    <a:pt x="22089" y="14567"/>
                    <a:pt x="22272" y="14564"/>
                    <a:pt x="22455" y="14559"/>
                  </a:cubicBezTo>
                  <a:cubicBezTo>
                    <a:pt x="22821" y="14538"/>
                    <a:pt x="23188" y="14512"/>
                    <a:pt x="23529" y="14463"/>
                  </a:cubicBezTo>
                  <a:cubicBezTo>
                    <a:pt x="23871" y="14422"/>
                    <a:pt x="24190" y="14359"/>
                    <a:pt x="24461" y="14301"/>
                  </a:cubicBezTo>
                  <a:cubicBezTo>
                    <a:pt x="25003" y="14180"/>
                    <a:pt x="25352" y="14047"/>
                    <a:pt x="25352" y="14047"/>
                  </a:cubicBezTo>
                  <a:lnTo>
                    <a:pt x="25352" y="14047"/>
                  </a:lnTo>
                  <a:cubicBezTo>
                    <a:pt x="25352" y="14047"/>
                    <a:pt x="25027" y="14230"/>
                    <a:pt x="24501" y="14431"/>
                  </a:cubicBezTo>
                  <a:cubicBezTo>
                    <a:pt x="24238" y="14529"/>
                    <a:pt x="23928" y="14639"/>
                    <a:pt x="23587" y="14733"/>
                  </a:cubicBezTo>
                  <a:cubicBezTo>
                    <a:pt x="23248" y="14833"/>
                    <a:pt x="22880" y="14916"/>
                    <a:pt x="22507" y="14992"/>
                  </a:cubicBezTo>
                  <a:cubicBezTo>
                    <a:pt x="22383" y="15014"/>
                    <a:pt x="22259" y="15035"/>
                    <a:pt x="22135" y="15055"/>
                  </a:cubicBezTo>
                  <a:cubicBezTo>
                    <a:pt x="22108" y="15059"/>
                    <a:pt x="22083" y="15062"/>
                    <a:pt x="22056" y="15066"/>
                  </a:cubicBezTo>
                  <a:cubicBezTo>
                    <a:pt x="21872" y="15088"/>
                    <a:pt x="21684" y="15097"/>
                    <a:pt x="21496" y="15113"/>
                  </a:cubicBezTo>
                  <a:cubicBezTo>
                    <a:pt x="21192" y="15133"/>
                    <a:pt x="20888" y="15143"/>
                    <a:pt x="20597" y="15143"/>
                  </a:cubicBezTo>
                  <a:cubicBezTo>
                    <a:pt x="20526" y="15143"/>
                    <a:pt x="20455" y="15143"/>
                    <a:pt x="20385" y="15141"/>
                  </a:cubicBezTo>
                  <a:cubicBezTo>
                    <a:pt x="20032" y="15136"/>
                    <a:pt x="19699" y="15113"/>
                    <a:pt x="19416" y="15084"/>
                  </a:cubicBezTo>
                  <a:cubicBezTo>
                    <a:pt x="18848" y="15026"/>
                    <a:pt x="18478" y="14925"/>
                    <a:pt x="18478" y="14925"/>
                  </a:cubicBezTo>
                  <a:lnTo>
                    <a:pt x="18478" y="14925"/>
                  </a:lnTo>
                  <a:cubicBezTo>
                    <a:pt x="18478" y="14925"/>
                    <a:pt x="18838" y="15061"/>
                    <a:pt x="19402" y="15174"/>
                  </a:cubicBezTo>
                  <a:cubicBezTo>
                    <a:pt x="19684" y="15229"/>
                    <a:pt x="20015" y="15284"/>
                    <a:pt x="20373" y="15324"/>
                  </a:cubicBezTo>
                  <a:cubicBezTo>
                    <a:pt x="20658" y="15356"/>
                    <a:pt x="20960" y="15376"/>
                    <a:pt x="21263" y="15391"/>
                  </a:cubicBezTo>
                  <a:cubicBezTo>
                    <a:pt x="21485" y="15606"/>
                    <a:pt x="21963" y="15781"/>
                    <a:pt x="22805" y="15872"/>
                  </a:cubicBezTo>
                  <a:cubicBezTo>
                    <a:pt x="22265" y="15927"/>
                    <a:pt x="21666" y="15957"/>
                    <a:pt x="20989" y="15957"/>
                  </a:cubicBezTo>
                  <a:cubicBezTo>
                    <a:pt x="16040" y="15957"/>
                    <a:pt x="15019" y="14379"/>
                    <a:pt x="14235" y="12672"/>
                  </a:cubicBezTo>
                  <a:cubicBezTo>
                    <a:pt x="13821" y="11773"/>
                    <a:pt x="12995" y="10295"/>
                    <a:pt x="12995" y="8628"/>
                  </a:cubicBezTo>
                  <a:cubicBezTo>
                    <a:pt x="12995" y="6567"/>
                    <a:pt x="14133" y="5354"/>
                    <a:pt x="15276" y="3802"/>
                  </a:cubicBezTo>
                  <a:cubicBezTo>
                    <a:pt x="16558" y="2060"/>
                    <a:pt x="18194" y="1342"/>
                    <a:pt x="19386" y="1042"/>
                  </a:cubicBezTo>
                  <a:cubicBezTo>
                    <a:pt x="19397" y="1041"/>
                    <a:pt x="19404" y="1036"/>
                    <a:pt x="19414" y="1034"/>
                  </a:cubicBezTo>
                  <a:cubicBezTo>
                    <a:pt x="19759" y="958"/>
                    <a:pt x="19966" y="925"/>
                    <a:pt x="20080" y="925"/>
                  </a:cubicBezTo>
                  <a:close/>
                  <a:moveTo>
                    <a:pt x="21265" y="19467"/>
                  </a:moveTo>
                  <a:cubicBezTo>
                    <a:pt x="21712" y="19471"/>
                    <a:pt x="22156" y="19474"/>
                    <a:pt x="22574" y="19478"/>
                  </a:cubicBezTo>
                  <a:cubicBezTo>
                    <a:pt x="22993" y="19486"/>
                    <a:pt x="23384" y="19492"/>
                    <a:pt x="23718" y="19499"/>
                  </a:cubicBezTo>
                  <a:cubicBezTo>
                    <a:pt x="24386" y="19515"/>
                    <a:pt x="24833" y="19539"/>
                    <a:pt x="24833" y="19539"/>
                  </a:cubicBezTo>
                  <a:cubicBezTo>
                    <a:pt x="24833" y="19539"/>
                    <a:pt x="24386" y="19562"/>
                    <a:pt x="23718" y="19580"/>
                  </a:cubicBezTo>
                  <a:cubicBezTo>
                    <a:pt x="23384" y="19586"/>
                    <a:pt x="22993" y="19593"/>
                    <a:pt x="22574" y="19601"/>
                  </a:cubicBezTo>
                  <a:cubicBezTo>
                    <a:pt x="22156" y="19605"/>
                    <a:pt x="21711" y="19608"/>
                    <a:pt x="21265" y="19612"/>
                  </a:cubicBezTo>
                  <a:cubicBezTo>
                    <a:pt x="20819" y="19608"/>
                    <a:pt x="20373" y="19605"/>
                    <a:pt x="19955" y="19601"/>
                  </a:cubicBezTo>
                  <a:cubicBezTo>
                    <a:pt x="19538" y="19593"/>
                    <a:pt x="19148" y="19586"/>
                    <a:pt x="18813" y="19580"/>
                  </a:cubicBezTo>
                  <a:cubicBezTo>
                    <a:pt x="18144" y="19562"/>
                    <a:pt x="17698" y="19539"/>
                    <a:pt x="17698" y="19539"/>
                  </a:cubicBezTo>
                  <a:cubicBezTo>
                    <a:pt x="17698" y="19539"/>
                    <a:pt x="18145" y="19515"/>
                    <a:pt x="18813" y="19499"/>
                  </a:cubicBezTo>
                  <a:cubicBezTo>
                    <a:pt x="19147" y="19492"/>
                    <a:pt x="19538" y="19486"/>
                    <a:pt x="19955" y="19478"/>
                  </a:cubicBezTo>
                  <a:cubicBezTo>
                    <a:pt x="20373" y="19474"/>
                    <a:pt x="20820" y="19471"/>
                    <a:pt x="21265" y="19467"/>
                  </a:cubicBezTo>
                  <a:close/>
                  <a:moveTo>
                    <a:pt x="29180" y="13990"/>
                  </a:moveTo>
                  <a:cubicBezTo>
                    <a:pt x="29205" y="14001"/>
                    <a:pt x="29352" y="14066"/>
                    <a:pt x="29592" y="14171"/>
                  </a:cubicBezTo>
                  <a:cubicBezTo>
                    <a:pt x="29857" y="14290"/>
                    <a:pt x="30235" y="14457"/>
                    <a:pt x="30680" y="14681"/>
                  </a:cubicBezTo>
                  <a:cubicBezTo>
                    <a:pt x="31566" y="15128"/>
                    <a:pt x="32744" y="15755"/>
                    <a:pt x="33791" y="16588"/>
                  </a:cubicBezTo>
                  <a:cubicBezTo>
                    <a:pt x="34305" y="17016"/>
                    <a:pt x="34761" y="17505"/>
                    <a:pt x="35168" y="17976"/>
                  </a:cubicBezTo>
                  <a:cubicBezTo>
                    <a:pt x="35573" y="18452"/>
                    <a:pt x="35920" y="18918"/>
                    <a:pt x="36216" y="19316"/>
                  </a:cubicBezTo>
                  <a:cubicBezTo>
                    <a:pt x="36513" y="19714"/>
                    <a:pt x="36744" y="20059"/>
                    <a:pt x="36909" y="20297"/>
                  </a:cubicBezTo>
                  <a:cubicBezTo>
                    <a:pt x="37073" y="20536"/>
                    <a:pt x="37166" y="20671"/>
                    <a:pt x="37166" y="20671"/>
                  </a:cubicBezTo>
                  <a:lnTo>
                    <a:pt x="37164" y="20670"/>
                  </a:lnTo>
                  <a:lnTo>
                    <a:pt x="37164" y="20670"/>
                  </a:lnTo>
                  <a:cubicBezTo>
                    <a:pt x="37164" y="20670"/>
                    <a:pt x="37164" y="20670"/>
                    <a:pt x="37164" y="20670"/>
                  </a:cubicBezTo>
                  <a:cubicBezTo>
                    <a:pt x="37156" y="20661"/>
                    <a:pt x="36750" y="20146"/>
                    <a:pt x="36138" y="19374"/>
                  </a:cubicBezTo>
                  <a:cubicBezTo>
                    <a:pt x="35830" y="18986"/>
                    <a:pt x="35460" y="18542"/>
                    <a:pt x="35053" y="18077"/>
                  </a:cubicBezTo>
                  <a:cubicBezTo>
                    <a:pt x="34645" y="17614"/>
                    <a:pt x="34189" y="17137"/>
                    <a:pt x="33680" y="16723"/>
                  </a:cubicBezTo>
                  <a:cubicBezTo>
                    <a:pt x="33430" y="16515"/>
                    <a:pt x="33160" y="16319"/>
                    <a:pt x="32895" y="16136"/>
                  </a:cubicBezTo>
                  <a:cubicBezTo>
                    <a:pt x="32631" y="15951"/>
                    <a:pt x="32358" y="15782"/>
                    <a:pt x="32096" y="15619"/>
                  </a:cubicBezTo>
                  <a:cubicBezTo>
                    <a:pt x="31569" y="15297"/>
                    <a:pt x="31069" y="15004"/>
                    <a:pt x="30635" y="14768"/>
                  </a:cubicBezTo>
                  <a:cubicBezTo>
                    <a:pt x="30199" y="14532"/>
                    <a:pt x="29836" y="14336"/>
                    <a:pt x="29581" y="14197"/>
                  </a:cubicBezTo>
                  <a:cubicBezTo>
                    <a:pt x="29346" y="14076"/>
                    <a:pt x="29205" y="14002"/>
                    <a:pt x="29180" y="13990"/>
                  </a:cubicBezTo>
                  <a:close/>
                  <a:moveTo>
                    <a:pt x="37164" y="20670"/>
                  </a:moveTo>
                  <a:cubicBezTo>
                    <a:pt x="37311" y="20870"/>
                    <a:pt x="37464" y="21081"/>
                    <a:pt x="37620" y="21301"/>
                  </a:cubicBezTo>
                  <a:cubicBezTo>
                    <a:pt x="37464" y="21084"/>
                    <a:pt x="37311" y="20871"/>
                    <a:pt x="37164" y="20670"/>
                  </a:cubicBezTo>
                  <a:close/>
                  <a:moveTo>
                    <a:pt x="4946" y="8400"/>
                  </a:moveTo>
                  <a:cubicBezTo>
                    <a:pt x="5251" y="8400"/>
                    <a:pt x="5345" y="8776"/>
                    <a:pt x="5415" y="9285"/>
                  </a:cubicBezTo>
                  <a:cubicBezTo>
                    <a:pt x="5451" y="9554"/>
                    <a:pt x="5459" y="9904"/>
                    <a:pt x="5470" y="10259"/>
                  </a:cubicBezTo>
                  <a:cubicBezTo>
                    <a:pt x="5416" y="10308"/>
                    <a:pt x="5365" y="10374"/>
                    <a:pt x="5325" y="10461"/>
                  </a:cubicBezTo>
                  <a:cubicBezTo>
                    <a:pt x="5266" y="10585"/>
                    <a:pt x="5174" y="10626"/>
                    <a:pt x="5063" y="10626"/>
                  </a:cubicBezTo>
                  <a:cubicBezTo>
                    <a:pt x="4841" y="10626"/>
                    <a:pt x="4540" y="10462"/>
                    <a:pt x="4258" y="10462"/>
                  </a:cubicBezTo>
                  <a:cubicBezTo>
                    <a:pt x="4121" y="10462"/>
                    <a:pt x="3988" y="10501"/>
                    <a:pt x="3872" y="10616"/>
                  </a:cubicBezTo>
                  <a:cubicBezTo>
                    <a:pt x="3760" y="10725"/>
                    <a:pt x="4335" y="10688"/>
                    <a:pt x="4408" y="10925"/>
                  </a:cubicBezTo>
                  <a:cubicBezTo>
                    <a:pt x="4530" y="11321"/>
                    <a:pt x="4474" y="11431"/>
                    <a:pt x="4337" y="11431"/>
                  </a:cubicBezTo>
                  <a:cubicBezTo>
                    <a:pt x="4167" y="11431"/>
                    <a:pt x="3873" y="11262"/>
                    <a:pt x="3642" y="11262"/>
                  </a:cubicBezTo>
                  <a:cubicBezTo>
                    <a:pt x="3564" y="11262"/>
                    <a:pt x="3492" y="11282"/>
                    <a:pt x="3435" y="11334"/>
                  </a:cubicBezTo>
                  <a:cubicBezTo>
                    <a:pt x="3288" y="11471"/>
                    <a:pt x="4013" y="11579"/>
                    <a:pt x="4049" y="11851"/>
                  </a:cubicBezTo>
                  <a:cubicBezTo>
                    <a:pt x="4102" y="12237"/>
                    <a:pt x="4040" y="12350"/>
                    <a:pt x="3921" y="12350"/>
                  </a:cubicBezTo>
                  <a:cubicBezTo>
                    <a:pt x="3750" y="12350"/>
                    <a:pt x="3463" y="12120"/>
                    <a:pt x="3224" y="12120"/>
                  </a:cubicBezTo>
                  <a:cubicBezTo>
                    <a:pt x="3152" y="12120"/>
                    <a:pt x="3083" y="12142"/>
                    <a:pt x="3024" y="12198"/>
                  </a:cubicBezTo>
                  <a:cubicBezTo>
                    <a:pt x="2865" y="12350"/>
                    <a:pt x="3490" y="12493"/>
                    <a:pt x="3494" y="12715"/>
                  </a:cubicBezTo>
                  <a:cubicBezTo>
                    <a:pt x="3498" y="13136"/>
                    <a:pt x="2579" y="13272"/>
                    <a:pt x="2861" y="13539"/>
                  </a:cubicBezTo>
                  <a:cubicBezTo>
                    <a:pt x="2995" y="13667"/>
                    <a:pt x="3449" y="13753"/>
                    <a:pt x="3925" y="13753"/>
                  </a:cubicBezTo>
                  <a:cubicBezTo>
                    <a:pt x="4445" y="13753"/>
                    <a:pt x="4991" y="13651"/>
                    <a:pt x="5181" y="13392"/>
                  </a:cubicBezTo>
                  <a:cubicBezTo>
                    <a:pt x="5449" y="13026"/>
                    <a:pt x="5548" y="12714"/>
                    <a:pt x="6089" y="12714"/>
                  </a:cubicBezTo>
                  <a:cubicBezTo>
                    <a:pt x="6175" y="12714"/>
                    <a:pt x="6272" y="12722"/>
                    <a:pt x="6383" y="12739"/>
                  </a:cubicBezTo>
                  <a:cubicBezTo>
                    <a:pt x="6379" y="12746"/>
                    <a:pt x="6378" y="12752"/>
                    <a:pt x="6375" y="12760"/>
                  </a:cubicBezTo>
                  <a:cubicBezTo>
                    <a:pt x="6357" y="12806"/>
                    <a:pt x="6336" y="12864"/>
                    <a:pt x="6312" y="12927"/>
                  </a:cubicBezTo>
                  <a:cubicBezTo>
                    <a:pt x="6282" y="12987"/>
                    <a:pt x="6243" y="13053"/>
                    <a:pt x="6203" y="13130"/>
                  </a:cubicBezTo>
                  <a:cubicBezTo>
                    <a:pt x="6167" y="13209"/>
                    <a:pt x="6113" y="13283"/>
                    <a:pt x="6053" y="13363"/>
                  </a:cubicBezTo>
                  <a:cubicBezTo>
                    <a:pt x="6022" y="13404"/>
                    <a:pt x="5992" y="13448"/>
                    <a:pt x="5961" y="13490"/>
                  </a:cubicBezTo>
                  <a:cubicBezTo>
                    <a:pt x="5925" y="13529"/>
                    <a:pt x="5887" y="13568"/>
                    <a:pt x="5851" y="13609"/>
                  </a:cubicBezTo>
                  <a:cubicBezTo>
                    <a:pt x="5777" y="13694"/>
                    <a:pt x="5691" y="13774"/>
                    <a:pt x="5597" y="13852"/>
                  </a:cubicBezTo>
                  <a:cubicBezTo>
                    <a:pt x="5509" y="13935"/>
                    <a:pt x="5403" y="14005"/>
                    <a:pt x="5298" y="14079"/>
                  </a:cubicBezTo>
                  <a:cubicBezTo>
                    <a:pt x="5195" y="14154"/>
                    <a:pt x="5079" y="14211"/>
                    <a:pt x="4969" y="14278"/>
                  </a:cubicBezTo>
                  <a:cubicBezTo>
                    <a:pt x="4853" y="14332"/>
                    <a:pt x="4741" y="14396"/>
                    <a:pt x="4624" y="14440"/>
                  </a:cubicBezTo>
                  <a:cubicBezTo>
                    <a:pt x="4393" y="14540"/>
                    <a:pt x="4167" y="14612"/>
                    <a:pt x="3968" y="14666"/>
                  </a:cubicBezTo>
                  <a:cubicBezTo>
                    <a:pt x="3571" y="14773"/>
                    <a:pt x="3290" y="14796"/>
                    <a:pt x="3290" y="14796"/>
                  </a:cubicBezTo>
                  <a:cubicBezTo>
                    <a:pt x="3290" y="14796"/>
                    <a:pt x="3563" y="14863"/>
                    <a:pt x="3990" y="14893"/>
                  </a:cubicBezTo>
                  <a:cubicBezTo>
                    <a:pt x="4097" y="14900"/>
                    <a:pt x="4213" y="14904"/>
                    <a:pt x="4337" y="14904"/>
                  </a:cubicBezTo>
                  <a:cubicBezTo>
                    <a:pt x="4461" y="14904"/>
                    <a:pt x="4592" y="14900"/>
                    <a:pt x="4729" y="14889"/>
                  </a:cubicBezTo>
                  <a:cubicBezTo>
                    <a:pt x="4832" y="14884"/>
                    <a:pt x="4937" y="14869"/>
                    <a:pt x="5045" y="14855"/>
                  </a:cubicBezTo>
                  <a:cubicBezTo>
                    <a:pt x="5082" y="14847"/>
                    <a:pt x="5121" y="14839"/>
                    <a:pt x="5157" y="14827"/>
                  </a:cubicBezTo>
                  <a:cubicBezTo>
                    <a:pt x="5256" y="14795"/>
                    <a:pt x="5365" y="14771"/>
                    <a:pt x="5470" y="14732"/>
                  </a:cubicBezTo>
                  <a:cubicBezTo>
                    <a:pt x="5573" y="14692"/>
                    <a:pt x="5686" y="14658"/>
                    <a:pt x="5788" y="14607"/>
                  </a:cubicBezTo>
                  <a:cubicBezTo>
                    <a:pt x="6002" y="14517"/>
                    <a:pt x="6210" y="14410"/>
                    <a:pt x="6399" y="14295"/>
                  </a:cubicBezTo>
                  <a:cubicBezTo>
                    <a:pt x="6591" y="14181"/>
                    <a:pt x="6762" y="14060"/>
                    <a:pt x="6905" y="13948"/>
                  </a:cubicBezTo>
                  <a:cubicBezTo>
                    <a:pt x="7191" y="13725"/>
                    <a:pt x="7355" y="13537"/>
                    <a:pt x="7355" y="13537"/>
                  </a:cubicBezTo>
                  <a:lnTo>
                    <a:pt x="7355" y="13537"/>
                  </a:lnTo>
                  <a:cubicBezTo>
                    <a:pt x="7355" y="13537"/>
                    <a:pt x="7271" y="13769"/>
                    <a:pt x="7076" y="14097"/>
                  </a:cubicBezTo>
                  <a:cubicBezTo>
                    <a:pt x="6981" y="14262"/>
                    <a:pt x="6856" y="14446"/>
                    <a:pt x="6708" y="14638"/>
                  </a:cubicBezTo>
                  <a:cubicBezTo>
                    <a:pt x="6592" y="14788"/>
                    <a:pt x="6458" y="14940"/>
                    <a:pt x="6315" y="15089"/>
                  </a:cubicBezTo>
                  <a:cubicBezTo>
                    <a:pt x="6336" y="15132"/>
                    <a:pt x="6356" y="15176"/>
                    <a:pt x="6379" y="15223"/>
                  </a:cubicBezTo>
                  <a:cubicBezTo>
                    <a:pt x="6464" y="15199"/>
                    <a:pt x="6551" y="15170"/>
                    <a:pt x="6637" y="15129"/>
                  </a:cubicBezTo>
                  <a:cubicBezTo>
                    <a:pt x="6806" y="15051"/>
                    <a:pt x="6966" y="14940"/>
                    <a:pt x="7071" y="14839"/>
                  </a:cubicBezTo>
                  <a:cubicBezTo>
                    <a:pt x="7178" y="14739"/>
                    <a:pt x="7232" y="14654"/>
                    <a:pt x="7232" y="14654"/>
                  </a:cubicBezTo>
                  <a:lnTo>
                    <a:pt x="7232" y="14654"/>
                  </a:lnTo>
                  <a:cubicBezTo>
                    <a:pt x="7232" y="14654"/>
                    <a:pt x="7202" y="14749"/>
                    <a:pt x="7123" y="14881"/>
                  </a:cubicBezTo>
                  <a:cubicBezTo>
                    <a:pt x="7045" y="15011"/>
                    <a:pt x="6915" y="15175"/>
                    <a:pt x="6754" y="15312"/>
                  </a:cubicBezTo>
                  <a:cubicBezTo>
                    <a:pt x="6678" y="15378"/>
                    <a:pt x="6597" y="15434"/>
                    <a:pt x="6516" y="15484"/>
                  </a:cubicBezTo>
                  <a:cubicBezTo>
                    <a:pt x="6661" y="15754"/>
                    <a:pt x="6834" y="16049"/>
                    <a:pt x="7010" y="16361"/>
                  </a:cubicBezTo>
                  <a:cubicBezTo>
                    <a:pt x="7003" y="16373"/>
                    <a:pt x="6999" y="16384"/>
                    <a:pt x="6990" y="16400"/>
                  </a:cubicBezTo>
                  <a:cubicBezTo>
                    <a:pt x="6962" y="16459"/>
                    <a:pt x="6921" y="16542"/>
                    <a:pt x="6860" y="16635"/>
                  </a:cubicBezTo>
                  <a:cubicBezTo>
                    <a:pt x="6829" y="16683"/>
                    <a:pt x="6798" y="16737"/>
                    <a:pt x="6755" y="16788"/>
                  </a:cubicBezTo>
                  <a:cubicBezTo>
                    <a:pt x="6715" y="16840"/>
                    <a:pt x="6674" y="16901"/>
                    <a:pt x="6625" y="16952"/>
                  </a:cubicBezTo>
                  <a:cubicBezTo>
                    <a:pt x="6529" y="17063"/>
                    <a:pt x="6415" y="17179"/>
                    <a:pt x="6285" y="17283"/>
                  </a:cubicBezTo>
                  <a:cubicBezTo>
                    <a:pt x="6032" y="17495"/>
                    <a:pt x="5728" y="17670"/>
                    <a:pt x="5483" y="17775"/>
                  </a:cubicBezTo>
                  <a:cubicBezTo>
                    <a:pt x="5240" y="17882"/>
                    <a:pt x="5060" y="17925"/>
                    <a:pt x="5060" y="17925"/>
                  </a:cubicBezTo>
                  <a:cubicBezTo>
                    <a:pt x="5060" y="17925"/>
                    <a:pt x="5236" y="17976"/>
                    <a:pt x="5518" y="17999"/>
                  </a:cubicBezTo>
                  <a:cubicBezTo>
                    <a:pt x="5619" y="18009"/>
                    <a:pt x="5734" y="18015"/>
                    <a:pt x="5858" y="18015"/>
                  </a:cubicBezTo>
                  <a:cubicBezTo>
                    <a:pt x="6078" y="18015"/>
                    <a:pt x="6326" y="17996"/>
                    <a:pt x="6579" y="17948"/>
                  </a:cubicBezTo>
                  <a:cubicBezTo>
                    <a:pt x="6778" y="17912"/>
                    <a:pt x="6974" y="17855"/>
                    <a:pt x="7156" y="17790"/>
                  </a:cubicBezTo>
                  <a:cubicBezTo>
                    <a:pt x="7250" y="17760"/>
                    <a:pt x="7335" y="17720"/>
                    <a:pt x="7420" y="17682"/>
                  </a:cubicBezTo>
                  <a:cubicBezTo>
                    <a:pt x="7502" y="17649"/>
                    <a:pt x="7578" y="17608"/>
                    <a:pt x="7647" y="17572"/>
                  </a:cubicBezTo>
                  <a:cubicBezTo>
                    <a:pt x="7981" y="18293"/>
                    <a:pt x="8219" y="19036"/>
                    <a:pt x="8156" y="19703"/>
                  </a:cubicBezTo>
                  <a:cubicBezTo>
                    <a:pt x="8134" y="19937"/>
                    <a:pt x="8109" y="20152"/>
                    <a:pt x="8076" y="20346"/>
                  </a:cubicBezTo>
                  <a:cubicBezTo>
                    <a:pt x="8036" y="20372"/>
                    <a:pt x="7997" y="20399"/>
                    <a:pt x="7954" y="20422"/>
                  </a:cubicBezTo>
                  <a:cubicBezTo>
                    <a:pt x="7875" y="20457"/>
                    <a:pt x="7793" y="20501"/>
                    <a:pt x="7707" y="20529"/>
                  </a:cubicBezTo>
                  <a:cubicBezTo>
                    <a:pt x="7624" y="20557"/>
                    <a:pt x="7537" y="20588"/>
                    <a:pt x="7449" y="20604"/>
                  </a:cubicBezTo>
                  <a:cubicBezTo>
                    <a:pt x="7301" y="20641"/>
                    <a:pt x="7153" y="20652"/>
                    <a:pt x="7021" y="20652"/>
                  </a:cubicBezTo>
                  <a:cubicBezTo>
                    <a:pt x="6998" y="20652"/>
                    <a:pt x="6976" y="20652"/>
                    <a:pt x="6954" y="20651"/>
                  </a:cubicBezTo>
                  <a:cubicBezTo>
                    <a:pt x="6652" y="20643"/>
                    <a:pt x="6446" y="20568"/>
                    <a:pt x="6446" y="20568"/>
                  </a:cubicBezTo>
                  <a:lnTo>
                    <a:pt x="6446" y="20568"/>
                  </a:lnTo>
                  <a:cubicBezTo>
                    <a:pt x="6446" y="20568"/>
                    <a:pt x="6583" y="20735"/>
                    <a:pt x="6872" y="20912"/>
                  </a:cubicBezTo>
                  <a:cubicBezTo>
                    <a:pt x="7014" y="20999"/>
                    <a:pt x="7195" y="21092"/>
                    <a:pt x="7406" y="21155"/>
                  </a:cubicBezTo>
                  <a:cubicBezTo>
                    <a:pt x="7500" y="21188"/>
                    <a:pt x="7600" y="21209"/>
                    <a:pt x="7702" y="21231"/>
                  </a:cubicBezTo>
                  <a:cubicBezTo>
                    <a:pt x="7608" y="21305"/>
                    <a:pt x="7492" y="21345"/>
                    <a:pt x="7348" y="21345"/>
                  </a:cubicBezTo>
                  <a:cubicBezTo>
                    <a:pt x="6964" y="21345"/>
                    <a:pt x="6380" y="21061"/>
                    <a:pt x="5471" y="20383"/>
                  </a:cubicBezTo>
                  <a:cubicBezTo>
                    <a:pt x="5231" y="20204"/>
                    <a:pt x="4884" y="19956"/>
                    <a:pt x="4550" y="19570"/>
                  </a:cubicBezTo>
                  <a:cubicBezTo>
                    <a:pt x="4089" y="18641"/>
                    <a:pt x="3605" y="17751"/>
                    <a:pt x="2979" y="16878"/>
                  </a:cubicBezTo>
                  <a:cubicBezTo>
                    <a:pt x="2007" y="15524"/>
                    <a:pt x="2666" y="14587"/>
                    <a:pt x="2666" y="14587"/>
                  </a:cubicBezTo>
                  <a:cubicBezTo>
                    <a:pt x="2666" y="14587"/>
                    <a:pt x="806" y="12469"/>
                    <a:pt x="1549" y="11740"/>
                  </a:cubicBezTo>
                  <a:cubicBezTo>
                    <a:pt x="1549" y="11740"/>
                    <a:pt x="1421" y="11105"/>
                    <a:pt x="1792" y="10860"/>
                  </a:cubicBezTo>
                  <a:cubicBezTo>
                    <a:pt x="1792" y="10860"/>
                    <a:pt x="1757" y="10421"/>
                    <a:pt x="2127" y="10282"/>
                  </a:cubicBezTo>
                  <a:cubicBezTo>
                    <a:pt x="2127" y="10282"/>
                    <a:pt x="2115" y="9783"/>
                    <a:pt x="2451" y="9575"/>
                  </a:cubicBezTo>
                  <a:cubicBezTo>
                    <a:pt x="2679" y="9434"/>
                    <a:pt x="2938" y="9355"/>
                    <a:pt x="3216" y="9355"/>
                  </a:cubicBezTo>
                  <a:cubicBezTo>
                    <a:pt x="3531" y="9355"/>
                    <a:pt x="3872" y="9453"/>
                    <a:pt x="4234" y="9668"/>
                  </a:cubicBezTo>
                  <a:cubicBezTo>
                    <a:pt x="4234" y="9668"/>
                    <a:pt x="4291" y="8615"/>
                    <a:pt x="4754" y="8440"/>
                  </a:cubicBezTo>
                  <a:cubicBezTo>
                    <a:pt x="4827" y="8414"/>
                    <a:pt x="4891" y="8400"/>
                    <a:pt x="4946" y="8400"/>
                  </a:cubicBezTo>
                  <a:close/>
                  <a:moveTo>
                    <a:pt x="30153" y="17357"/>
                  </a:moveTo>
                  <a:cubicBezTo>
                    <a:pt x="30153" y="17357"/>
                    <a:pt x="30159" y="17473"/>
                    <a:pt x="30167" y="17674"/>
                  </a:cubicBezTo>
                  <a:cubicBezTo>
                    <a:pt x="30173" y="17876"/>
                    <a:pt x="30186" y="18163"/>
                    <a:pt x="30199" y="18508"/>
                  </a:cubicBezTo>
                  <a:cubicBezTo>
                    <a:pt x="30207" y="18852"/>
                    <a:pt x="30231" y="19253"/>
                    <a:pt x="30249" y="19683"/>
                  </a:cubicBezTo>
                  <a:cubicBezTo>
                    <a:pt x="30273" y="20113"/>
                    <a:pt x="30289" y="20569"/>
                    <a:pt x="30328" y="21026"/>
                  </a:cubicBezTo>
                  <a:cubicBezTo>
                    <a:pt x="30355" y="21482"/>
                    <a:pt x="30400" y="21938"/>
                    <a:pt x="30449" y="22362"/>
                  </a:cubicBezTo>
                  <a:cubicBezTo>
                    <a:pt x="30470" y="22576"/>
                    <a:pt x="30504" y="22778"/>
                    <a:pt x="30528" y="22973"/>
                  </a:cubicBezTo>
                  <a:cubicBezTo>
                    <a:pt x="30549" y="23169"/>
                    <a:pt x="30594" y="23348"/>
                    <a:pt x="30622" y="23517"/>
                  </a:cubicBezTo>
                  <a:cubicBezTo>
                    <a:pt x="30650" y="23686"/>
                    <a:pt x="30694" y="23837"/>
                    <a:pt x="30724" y="23974"/>
                  </a:cubicBezTo>
                  <a:cubicBezTo>
                    <a:pt x="30752" y="24112"/>
                    <a:pt x="30786" y="24227"/>
                    <a:pt x="30822" y="24321"/>
                  </a:cubicBezTo>
                  <a:cubicBezTo>
                    <a:pt x="30884" y="24511"/>
                    <a:pt x="30917" y="24623"/>
                    <a:pt x="30917" y="24623"/>
                  </a:cubicBezTo>
                  <a:cubicBezTo>
                    <a:pt x="30917" y="24623"/>
                    <a:pt x="30858" y="24528"/>
                    <a:pt x="30766" y="24347"/>
                  </a:cubicBezTo>
                  <a:cubicBezTo>
                    <a:pt x="30717" y="24258"/>
                    <a:pt x="30668" y="24143"/>
                    <a:pt x="30618" y="24011"/>
                  </a:cubicBezTo>
                  <a:cubicBezTo>
                    <a:pt x="30570" y="23878"/>
                    <a:pt x="30501" y="23730"/>
                    <a:pt x="30461" y="23561"/>
                  </a:cubicBezTo>
                  <a:cubicBezTo>
                    <a:pt x="30416" y="23393"/>
                    <a:pt x="30355" y="23212"/>
                    <a:pt x="30316" y="23017"/>
                  </a:cubicBezTo>
                  <a:cubicBezTo>
                    <a:pt x="30274" y="22823"/>
                    <a:pt x="30220" y="22617"/>
                    <a:pt x="30192" y="22401"/>
                  </a:cubicBezTo>
                  <a:cubicBezTo>
                    <a:pt x="30160" y="22186"/>
                    <a:pt x="30118" y="21965"/>
                    <a:pt x="30100" y="21736"/>
                  </a:cubicBezTo>
                  <a:cubicBezTo>
                    <a:pt x="30074" y="21509"/>
                    <a:pt x="30051" y="21280"/>
                    <a:pt x="30036" y="21049"/>
                  </a:cubicBezTo>
                  <a:cubicBezTo>
                    <a:pt x="30019" y="20816"/>
                    <a:pt x="30011" y="20587"/>
                    <a:pt x="30003" y="20359"/>
                  </a:cubicBezTo>
                  <a:cubicBezTo>
                    <a:pt x="29991" y="20132"/>
                    <a:pt x="29996" y="19907"/>
                    <a:pt x="29992" y="19690"/>
                  </a:cubicBezTo>
                  <a:cubicBezTo>
                    <a:pt x="29992" y="19257"/>
                    <a:pt x="30018" y="18853"/>
                    <a:pt x="30034" y="18507"/>
                  </a:cubicBezTo>
                  <a:cubicBezTo>
                    <a:pt x="30053" y="18160"/>
                    <a:pt x="30090" y="17874"/>
                    <a:pt x="30110" y="17673"/>
                  </a:cubicBezTo>
                  <a:cubicBezTo>
                    <a:pt x="30133" y="17471"/>
                    <a:pt x="30153" y="17357"/>
                    <a:pt x="30153" y="17357"/>
                  </a:cubicBezTo>
                  <a:close/>
                  <a:moveTo>
                    <a:pt x="16923" y="22609"/>
                  </a:moveTo>
                  <a:lnTo>
                    <a:pt x="16923" y="23180"/>
                  </a:lnTo>
                  <a:lnTo>
                    <a:pt x="16921" y="23180"/>
                  </a:lnTo>
                  <a:cubicBezTo>
                    <a:pt x="16921" y="23180"/>
                    <a:pt x="16876" y="23179"/>
                    <a:pt x="16796" y="23177"/>
                  </a:cubicBezTo>
                  <a:cubicBezTo>
                    <a:pt x="16755" y="23175"/>
                    <a:pt x="16706" y="23173"/>
                    <a:pt x="16651" y="23172"/>
                  </a:cubicBezTo>
                  <a:cubicBezTo>
                    <a:pt x="16640" y="23171"/>
                    <a:pt x="16629" y="23170"/>
                    <a:pt x="16618" y="23170"/>
                  </a:cubicBezTo>
                  <a:cubicBezTo>
                    <a:pt x="16571" y="23170"/>
                    <a:pt x="16520" y="23180"/>
                    <a:pt x="16464" y="23184"/>
                  </a:cubicBezTo>
                  <a:cubicBezTo>
                    <a:pt x="16397" y="23192"/>
                    <a:pt x="16320" y="23192"/>
                    <a:pt x="16246" y="23213"/>
                  </a:cubicBezTo>
                  <a:cubicBezTo>
                    <a:pt x="16173" y="23235"/>
                    <a:pt x="16085" y="23244"/>
                    <a:pt x="16007" y="23278"/>
                  </a:cubicBezTo>
                  <a:cubicBezTo>
                    <a:pt x="15931" y="23311"/>
                    <a:pt x="15840" y="23334"/>
                    <a:pt x="15764" y="23383"/>
                  </a:cubicBezTo>
                  <a:cubicBezTo>
                    <a:pt x="15684" y="23427"/>
                    <a:pt x="15602" y="23473"/>
                    <a:pt x="15529" y="23533"/>
                  </a:cubicBezTo>
                  <a:cubicBezTo>
                    <a:pt x="15450" y="23584"/>
                    <a:pt x="15383" y="23651"/>
                    <a:pt x="15314" y="23717"/>
                  </a:cubicBezTo>
                  <a:cubicBezTo>
                    <a:pt x="15247" y="23783"/>
                    <a:pt x="15187" y="23857"/>
                    <a:pt x="15131" y="23927"/>
                  </a:cubicBezTo>
                  <a:cubicBezTo>
                    <a:pt x="15020" y="24073"/>
                    <a:pt x="14930" y="24222"/>
                    <a:pt x="14866" y="24359"/>
                  </a:cubicBezTo>
                  <a:cubicBezTo>
                    <a:pt x="14734" y="24629"/>
                    <a:pt x="14691" y="24829"/>
                    <a:pt x="14691" y="24829"/>
                  </a:cubicBezTo>
                  <a:cubicBezTo>
                    <a:pt x="14691" y="24829"/>
                    <a:pt x="14698" y="24623"/>
                    <a:pt x="14784" y="24327"/>
                  </a:cubicBezTo>
                  <a:cubicBezTo>
                    <a:pt x="14826" y="24178"/>
                    <a:pt x="14890" y="24007"/>
                    <a:pt x="14979" y="23831"/>
                  </a:cubicBezTo>
                  <a:cubicBezTo>
                    <a:pt x="15027" y="23745"/>
                    <a:pt x="15077" y="23655"/>
                    <a:pt x="15139" y="23569"/>
                  </a:cubicBezTo>
                  <a:cubicBezTo>
                    <a:pt x="15200" y="23486"/>
                    <a:pt x="15262" y="23396"/>
                    <a:pt x="15341" y="23321"/>
                  </a:cubicBezTo>
                  <a:cubicBezTo>
                    <a:pt x="15414" y="23239"/>
                    <a:pt x="15497" y="23168"/>
                    <a:pt x="15582" y="23101"/>
                  </a:cubicBezTo>
                  <a:cubicBezTo>
                    <a:pt x="15662" y="23027"/>
                    <a:pt x="15759" y="22981"/>
                    <a:pt x="15846" y="22923"/>
                  </a:cubicBezTo>
                  <a:cubicBezTo>
                    <a:pt x="15934" y="22864"/>
                    <a:pt x="16032" y="22836"/>
                    <a:pt x="16119" y="22793"/>
                  </a:cubicBezTo>
                  <a:cubicBezTo>
                    <a:pt x="16206" y="22750"/>
                    <a:pt x="16295" y="22733"/>
                    <a:pt x="16375" y="22710"/>
                  </a:cubicBezTo>
                  <a:cubicBezTo>
                    <a:pt x="16456" y="22690"/>
                    <a:pt x="16531" y="22662"/>
                    <a:pt x="16597" y="22656"/>
                  </a:cubicBezTo>
                  <a:cubicBezTo>
                    <a:pt x="16664" y="22645"/>
                    <a:pt x="16723" y="22637"/>
                    <a:pt x="16770" y="22631"/>
                  </a:cubicBezTo>
                  <a:cubicBezTo>
                    <a:pt x="16867" y="22617"/>
                    <a:pt x="16923" y="22609"/>
                    <a:pt x="16923" y="22609"/>
                  </a:cubicBezTo>
                  <a:close/>
                  <a:moveTo>
                    <a:pt x="24833" y="19831"/>
                  </a:moveTo>
                  <a:cubicBezTo>
                    <a:pt x="25017" y="19831"/>
                    <a:pt x="25169" y="19982"/>
                    <a:pt x="25169" y="20166"/>
                  </a:cubicBezTo>
                  <a:lnTo>
                    <a:pt x="25169" y="24495"/>
                  </a:lnTo>
                  <a:cubicBezTo>
                    <a:pt x="25169" y="24679"/>
                    <a:pt x="25017" y="24830"/>
                    <a:pt x="24833" y="24830"/>
                  </a:cubicBezTo>
                  <a:lnTo>
                    <a:pt x="17699" y="24830"/>
                  </a:lnTo>
                  <a:cubicBezTo>
                    <a:pt x="17515" y="24830"/>
                    <a:pt x="17364" y="24679"/>
                    <a:pt x="17364" y="24495"/>
                  </a:cubicBezTo>
                  <a:lnTo>
                    <a:pt x="17364" y="20166"/>
                  </a:lnTo>
                  <a:cubicBezTo>
                    <a:pt x="17364" y="19982"/>
                    <a:pt x="17515" y="19831"/>
                    <a:pt x="17699" y="19831"/>
                  </a:cubicBezTo>
                  <a:close/>
                  <a:moveTo>
                    <a:pt x="13825" y="13727"/>
                  </a:moveTo>
                  <a:cubicBezTo>
                    <a:pt x="13923" y="13906"/>
                    <a:pt x="14027" y="14081"/>
                    <a:pt x="14143" y="14250"/>
                  </a:cubicBezTo>
                  <a:cubicBezTo>
                    <a:pt x="14158" y="14269"/>
                    <a:pt x="14170" y="14283"/>
                    <a:pt x="14185" y="14303"/>
                  </a:cubicBezTo>
                  <a:cubicBezTo>
                    <a:pt x="14428" y="14603"/>
                    <a:pt x="14783" y="15027"/>
                    <a:pt x="15301" y="15372"/>
                  </a:cubicBezTo>
                  <a:cubicBezTo>
                    <a:pt x="15807" y="15734"/>
                    <a:pt x="16491" y="15987"/>
                    <a:pt x="17255" y="16157"/>
                  </a:cubicBezTo>
                  <a:cubicBezTo>
                    <a:pt x="18022" y="16324"/>
                    <a:pt x="18877" y="16394"/>
                    <a:pt x="19735" y="16433"/>
                  </a:cubicBezTo>
                  <a:cubicBezTo>
                    <a:pt x="20105" y="16448"/>
                    <a:pt x="20479" y="16455"/>
                    <a:pt x="20846" y="16455"/>
                  </a:cubicBezTo>
                  <a:cubicBezTo>
                    <a:pt x="20906" y="16455"/>
                    <a:pt x="20966" y="16455"/>
                    <a:pt x="21026" y="16455"/>
                  </a:cubicBezTo>
                  <a:cubicBezTo>
                    <a:pt x="21462" y="16455"/>
                    <a:pt x="21870" y="16453"/>
                    <a:pt x="22281" y="16445"/>
                  </a:cubicBezTo>
                  <a:cubicBezTo>
                    <a:pt x="23091" y="16432"/>
                    <a:pt x="23842" y="16398"/>
                    <a:pt x="24481" y="16333"/>
                  </a:cubicBezTo>
                  <a:cubicBezTo>
                    <a:pt x="24810" y="16306"/>
                    <a:pt x="25089" y="16256"/>
                    <a:pt x="25354" y="16213"/>
                  </a:cubicBezTo>
                  <a:cubicBezTo>
                    <a:pt x="25614" y="16170"/>
                    <a:pt x="25837" y="16111"/>
                    <a:pt x="26025" y="16065"/>
                  </a:cubicBezTo>
                  <a:cubicBezTo>
                    <a:pt x="26397" y="15963"/>
                    <a:pt x="26615" y="15884"/>
                    <a:pt x="26615" y="15884"/>
                  </a:cubicBezTo>
                  <a:lnTo>
                    <a:pt x="26615" y="15884"/>
                  </a:lnTo>
                  <a:cubicBezTo>
                    <a:pt x="26615" y="15884"/>
                    <a:pt x="26579" y="15930"/>
                    <a:pt x="26502" y="16005"/>
                  </a:cubicBezTo>
                  <a:cubicBezTo>
                    <a:pt x="26427" y="16083"/>
                    <a:pt x="26311" y="16192"/>
                    <a:pt x="26149" y="16314"/>
                  </a:cubicBezTo>
                  <a:cubicBezTo>
                    <a:pt x="25989" y="16440"/>
                    <a:pt x="25780" y="16573"/>
                    <a:pt x="25527" y="16709"/>
                  </a:cubicBezTo>
                  <a:cubicBezTo>
                    <a:pt x="25283" y="16847"/>
                    <a:pt x="24974" y="16969"/>
                    <a:pt x="24652" y="17089"/>
                  </a:cubicBezTo>
                  <a:cubicBezTo>
                    <a:pt x="24629" y="17097"/>
                    <a:pt x="24605" y="17102"/>
                    <a:pt x="24582" y="17110"/>
                  </a:cubicBezTo>
                  <a:cubicBezTo>
                    <a:pt x="24716" y="17079"/>
                    <a:pt x="24853" y="17048"/>
                    <a:pt x="24989" y="17015"/>
                  </a:cubicBezTo>
                  <a:cubicBezTo>
                    <a:pt x="25151" y="16972"/>
                    <a:pt x="25316" y="16938"/>
                    <a:pt x="25473" y="16890"/>
                  </a:cubicBezTo>
                  <a:cubicBezTo>
                    <a:pt x="25630" y="16843"/>
                    <a:pt x="25790" y="16809"/>
                    <a:pt x="25941" y="16760"/>
                  </a:cubicBezTo>
                  <a:cubicBezTo>
                    <a:pt x="26090" y="16713"/>
                    <a:pt x="26239" y="16674"/>
                    <a:pt x="26373" y="16627"/>
                  </a:cubicBezTo>
                  <a:cubicBezTo>
                    <a:pt x="26509" y="16578"/>
                    <a:pt x="26642" y="16545"/>
                    <a:pt x="26760" y="16498"/>
                  </a:cubicBezTo>
                  <a:cubicBezTo>
                    <a:pt x="26996" y="16410"/>
                    <a:pt x="27199" y="16345"/>
                    <a:pt x="27333" y="16283"/>
                  </a:cubicBezTo>
                  <a:cubicBezTo>
                    <a:pt x="27472" y="16226"/>
                    <a:pt x="27553" y="16198"/>
                    <a:pt x="27553" y="16198"/>
                  </a:cubicBezTo>
                  <a:lnTo>
                    <a:pt x="27553" y="16198"/>
                  </a:lnTo>
                  <a:cubicBezTo>
                    <a:pt x="27553" y="16198"/>
                    <a:pt x="27485" y="16249"/>
                    <a:pt x="27360" y="16333"/>
                  </a:cubicBezTo>
                  <a:cubicBezTo>
                    <a:pt x="27237" y="16418"/>
                    <a:pt x="27055" y="16533"/>
                    <a:pt x="26827" y="16652"/>
                  </a:cubicBezTo>
                  <a:cubicBezTo>
                    <a:pt x="26714" y="16715"/>
                    <a:pt x="26585" y="16769"/>
                    <a:pt x="26451" y="16829"/>
                  </a:cubicBezTo>
                  <a:cubicBezTo>
                    <a:pt x="26317" y="16894"/>
                    <a:pt x="26172" y="16948"/>
                    <a:pt x="26019" y="17003"/>
                  </a:cubicBezTo>
                  <a:cubicBezTo>
                    <a:pt x="25868" y="17062"/>
                    <a:pt x="25710" y="17111"/>
                    <a:pt x="25549" y="17160"/>
                  </a:cubicBezTo>
                  <a:cubicBezTo>
                    <a:pt x="25387" y="17212"/>
                    <a:pt x="25220" y="17251"/>
                    <a:pt x="25056" y="17297"/>
                  </a:cubicBezTo>
                  <a:cubicBezTo>
                    <a:pt x="24721" y="17373"/>
                    <a:pt x="24386" y="17443"/>
                    <a:pt x="24067" y="17485"/>
                  </a:cubicBezTo>
                  <a:cubicBezTo>
                    <a:pt x="23749" y="17529"/>
                    <a:pt x="23451" y="17557"/>
                    <a:pt x="23194" y="17568"/>
                  </a:cubicBezTo>
                  <a:cubicBezTo>
                    <a:pt x="23050" y="17575"/>
                    <a:pt x="22919" y="17577"/>
                    <a:pt x="22805" y="17577"/>
                  </a:cubicBezTo>
                  <a:cubicBezTo>
                    <a:pt x="22515" y="17577"/>
                    <a:pt x="22339" y="17561"/>
                    <a:pt x="22339" y="17561"/>
                  </a:cubicBezTo>
                  <a:cubicBezTo>
                    <a:pt x="22324" y="17564"/>
                    <a:pt x="22310" y="17564"/>
                    <a:pt x="22295" y="17565"/>
                  </a:cubicBezTo>
                  <a:cubicBezTo>
                    <a:pt x="22375" y="17947"/>
                    <a:pt x="22460" y="18343"/>
                    <a:pt x="22551" y="18750"/>
                  </a:cubicBezTo>
                  <a:lnTo>
                    <a:pt x="17998" y="19092"/>
                  </a:lnTo>
                  <a:cubicBezTo>
                    <a:pt x="17400" y="19092"/>
                    <a:pt x="16914" y="19577"/>
                    <a:pt x="16914" y="20176"/>
                  </a:cubicBezTo>
                  <a:lnTo>
                    <a:pt x="16914" y="22480"/>
                  </a:lnTo>
                  <a:cubicBezTo>
                    <a:pt x="15110" y="22537"/>
                    <a:pt x="14193" y="23761"/>
                    <a:pt x="14193" y="26125"/>
                  </a:cubicBezTo>
                  <a:cubicBezTo>
                    <a:pt x="14193" y="26483"/>
                    <a:pt x="14161" y="26787"/>
                    <a:pt x="14110" y="27053"/>
                  </a:cubicBezTo>
                  <a:cubicBezTo>
                    <a:pt x="13557" y="26404"/>
                    <a:pt x="12970" y="25491"/>
                    <a:pt x="12787" y="24268"/>
                  </a:cubicBezTo>
                  <a:cubicBezTo>
                    <a:pt x="12641" y="23286"/>
                    <a:pt x="12885" y="21975"/>
                    <a:pt x="13104" y="20796"/>
                  </a:cubicBezTo>
                  <a:cubicBezTo>
                    <a:pt x="13241" y="20838"/>
                    <a:pt x="13386" y="20878"/>
                    <a:pt x="13541" y="20910"/>
                  </a:cubicBezTo>
                  <a:cubicBezTo>
                    <a:pt x="13757" y="20955"/>
                    <a:pt x="13986" y="20992"/>
                    <a:pt x="14213" y="21022"/>
                  </a:cubicBezTo>
                  <a:cubicBezTo>
                    <a:pt x="15125" y="21140"/>
                    <a:pt x="16028" y="21158"/>
                    <a:pt x="16028" y="21158"/>
                  </a:cubicBezTo>
                  <a:cubicBezTo>
                    <a:pt x="16028" y="21158"/>
                    <a:pt x="15151" y="20923"/>
                    <a:pt x="14321" y="20599"/>
                  </a:cubicBezTo>
                  <a:cubicBezTo>
                    <a:pt x="14114" y="20518"/>
                    <a:pt x="13911" y="20431"/>
                    <a:pt x="13729" y="20344"/>
                  </a:cubicBezTo>
                  <a:cubicBezTo>
                    <a:pt x="13546" y="20254"/>
                    <a:pt x="13386" y="20165"/>
                    <a:pt x="13264" y="20083"/>
                  </a:cubicBezTo>
                  <a:cubicBezTo>
                    <a:pt x="13253" y="20075"/>
                    <a:pt x="13245" y="20068"/>
                    <a:pt x="13234" y="20062"/>
                  </a:cubicBezTo>
                  <a:cubicBezTo>
                    <a:pt x="13445" y="18826"/>
                    <a:pt x="13509" y="17882"/>
                    <a:pt x="12833" y="17882"/>
                  </a:cubicBezTo>
                  <a:cubicBezTo>
                    <a:pt x="12661" y="17882"/>
                    <a:pt x="12443" y="17943"/>
                    <a:pt x="12167" y="18074"/>
                  </a:cubicBezTo>
                  <a:cubicBezTo>
                    <a:pt x="11633" y="18329"/>
                    <a:pt x="11248" y="18521"/>
                    <a:pt x="10949" y="18521"/>
                  </a:cubicBezTo>
                  <a:cubicBezTo>
                    <a:pt x="10540" y="18521"/>
                    <a:pt x="10291" y="18162"/>
                    <a:pt x="10042" y="17114"/>
                  </a:cubicBezTo>
                  <a:lnTo>
                    <a:pt x="10042" y="17114"/>
                  </a:lnTo>
                  <a:cubicBezTo>
                    <a:pt x="10052" y="17115"/>
                    <a:pt x="10062" y="17117"/>
                    <a:pt x="10075" y="17121"/>
                  </a:cubicBezTo>
                  <a:cubicBezTo>
                    <a:pt x="10370" y="17189"/>
                    <a:pt x="10659" y="17303"/>
                    <a:pt x="10867" y="17423"/>
                  </a:cubicBezTo>
                  <a:cubicBezTo>
                    <a:pt x="11076" y="17538"/>
                    <a:pt x="11197" y="17658"/>
                    <a:pt x="11197" y="17658"/>
                  </a:cubicBezTo>
                  <a:cubicBezTo>
                    <a:pt x="11197" y="17658"/>
                    <a:pt x="11196" y="17487"/>
                    <a:pt x="11119" y="17231"/>
                  </a:cubicBezTo>
                  <a:cubicBezTo>
                    <a:pt x="11048" y="16976"/>
                    <a:pt x="10903" y="16639"/>
                    <a:pt x="10707" y="16324"/>
                  </a:cubicBezTo>
                  <a:cubicBezTo>
                    <a:pt x="10579" y="16116"/>
                    <a:pt x="10434" y="15919"/>
                    <a:pt x="10296" y="15746"/>
                  </a:cubicBezTo>
                  <a:cubicBezTo>
                    <a:pt x="10962" y="15446"/>
                    <a:pt x="11708" y="14949"/>
                    <a:pt x="12292" y="14563"/>
                  </a:cubicBezTo>
                  <a:cubicBezTo>
                    <a:pt x="12317" y="14604"/>
                    <a:pt x="12344" y="14646"/>
                    <a:pt x="12372" y="14692"/>
                  </a:cubicBezTo>
                  <a:cubicBezTo>
                    <a:pt x="12501" y="14889"/>
                    <a:pt x="12674" y="15104"/>
                    <a:pt x="12874" y="15290"/>
                  </a:cubicBezTo>
                  <a:cubicBezTo>
                    <a:pt x="13073" y="15478"/>
                    <a:pt x="13292" y="15652"/>
                    <a:pt x="13516" y="15799"/>
                  </a:cubicBezTo>
                  <a:cubicBezTo>
                    <a:pt x="13964" y="16100"/>
                    <a:pt x="14421" y="16323"/>
                    <a:pt x="14769" y="16486"/>
                  </a:cubicBezTo>
                  <a:cubicBezTo>
                    <a:pt x="15113" y="16645"/>
                    <a:pt x="15345" y="16742"/>
                    <a:pt x="15345" y="16742"/>
                  </a:cubicBezTo>
                  <a:cubicBezTo>
                    <a:pt x="15345" y="16742"/>
                    <a:pt x="15173" y="16555"/>
                    <a:pt x="14932" y="16269"/>
                  </a:cubicBezTo>
                  <a:cubicBezTo>
                    <a:pt x="14694" y="15986"/>
                    <a:pt x="14380" y="15593"/>
                    <a:pt x="14138" y="15190"/>
                  </a:cubicBezTo>
                  <a:cubicBezTo>
                    <a:pt x="14013" y="14990"/>
                    <a:pt x="13915" y="14786"/>
                    <a:pt x="13844" y="14600"/>
                  </a:cubicBezTo>
                  <a:cubicBezTo>
                    <a:pt x="13772" y="14414"/>
                    <a:pt x="13738" y="14250"/>
                    <a:pt x="13722" y="14109"/>
                  </a:cubicBezTo>
                  <a:cubicBezTo>
                    <a:pt x="13708" y="13982"/>
                    <a:pt x="13703" y="13876"/>
                    <a:pt x="13700" y="13785"/>
                  </a:cubicBezTo>
                  <a:cubicBezTo>
                    <a:pt x="13742" y="13766"/>
                    <a:pt x="13782" y="13746"/>
                    <a:pt x="13825" y="13727"/>
                  </a:cubicBezTo>
                  <a:close/>
                  <a:moveTo>
                    <a:pt x="10739" y="27233"/>
                  </a:moveTo>
                  <a:cubicBezTo>
                    <a:pt x="10749" y="27368"/>
                    <a:pt x="10761" y="27503"/>
                    <a:pt x="10773" y="27636"/>
                  </a:cubicBezTo>
                  <a:cubicBezTo>
                    <a:pt x="10629" y="27691"/>
                    <a:pt x="10481" y="27758"/>
                    <a:pt x="10332" y="27838"/>
                  </a:cubicBezTo>
                  <a:cubicBezTo>
                    <a:pt x="10331" y="27826"/>
                    <a:pt x="10331" y="27814"/>
                    <a:pt x="10331" y="27803"/>
                  </a:cubicBezTo>
                  <a:cubicBezTo>
                    <a:pt x="10331" y="27552"/>
                    <a:pt x="10528" y="27363"/>
                    <a:pt x="10739" y="27233"/>
                  </a:cubicBezTo>
                  <a:close/>
                  <a:moveTo>
                    <a:pt x="31804" y="17932"/>
                  </a:moveTo>
                  <a:cubicBezTo>
                    <a:pt x="31784" y="18078"/>
                    <a:pt x="31766" y="18230"/>
                    <a:pt x="31759" y="18387"/>
                  </a:cubicBezTo>
                  <a:cubicBezTo>
                    <a:pt x="31743" y="18649"/>
                    <a:pt x="31750" y="18920"/>
                    <a:pt x="31763" y="19190"/>
                  </a:cubicBezTo>
                  <a:cubicBezTo>
                    <a:pt x="31816" y="20264"/>
                    <a:pt x="32040" y="21286"/>
                    <a:pt x="32040" y="21286"/>
                  </a:cubicBezTo>
                  <a:cubicBezTo>
                    <a:pt x="32040" y="21286"/>
                    <a:pt x="32107" y="20234"/>
                    <a:pt x="32342" y="19240"/>
                  </a:cubicBezTo>
                  <a:cubicBezTo>
                    <a:pt x="32401" y="18994"/>
                    <a:pt x="32464" y="18748"/>
                    <a:pt x="32542" y="18534"/>
                  </a:cubicBezTo>
                  <a:cubicBezTo>
                    <a:pt x="32615" y="18316"/>
                    <a:pt x="32698" y="18124"/>
                    <a:pt x="32779" y="17980"/>
                  </a:cubicBezTo>
                  <a:cubicBezTo>
                    <a:pt x="32787" y="17963"/>
                    <a:pt x="32796" y="17949"/>
                    <a:pt x="32804" y="17935"/>
                  </a:cubicBezTo>
                  <a:cubicBezTo>
                    <a:pt x="33611" y="18693"/>
                    <a:pt x="35020" y="20093"/>
                    <a:pt x="36015" y="21488"/>
                  </a:cubicBezTo>
                  <a:cubicBezTo>
                    <a:pt x="36151" y="21466"/>
                    <a:pt x="36288" y="21449"/>
                    <a:pt x="36419" y="21444"/>
                  </a:cubicBezTo>
                  <a:cubicBezTo>
                    <a:pt x="36500" y="21440"/>
                    <a:pt x="36579" y="21434"/>
                    <a:pt x="36658" y="21429"/>
                  </a:cubicBezTo>
                  <a:cubicBezTo>
                    <a:pt x="36735" y="21431"/>
                    <a:pt x="36813" y="21434"/>
                    <a:pt x="36886" y="21435"/>
                  </a:cubicBezTo>
                  <a:cubicBezTo>
                    <a:pt x="37034" y="21440"/>
                    <a:pt x="37171" y="21442"/>
                    <a:pt x="37299" y="21466"/>
                  </a:cubicBezTo>
                  <a:cubicBezTo>
                    <a:pt x="37425" y="21485"/>
                    <a:pt x="37539" y="21501"/>
                    <a:pt x="37641" y="21516"/>
                  </a:cubicBezTo>
                  <a:cubicBezTo>
                    <a:pt x="37741" y="21542"/>
                    <a:pt x="37828" y="21564"/>
                    <a:pt x="37899" y="21583"/>
                  </a:cubicBezTo>
                  <a:cubicBezTo>
                    <a:pt x="38037" y="21621"/>
                    <a:pt x="38118" y="21642"/>
                    <a:pt x="38118" y="21642"/>
                  </a:cubicBezTo>
                  <a:cubicBezTo>
                    <a:pt x="38118" y="21642"/>
                    <a:pt x="38036" y="21644"/>
                    <a:pt x="37890" y="21648"/>
                  </a:cubicBezTo>
                  <a:lnTo>
                    <a:pt x="37868" y="21648"/>
                  </a:lnTo>
                  <a:cubicBezTo>
                    <a:pt x="37879" y="21664"/>
                    <a:pt x="37892" y="21683"/>
                    <a:pt x="37906" y="21703"/>
                  </a:cubicBezTo>
                  <a:cubicBezTo>
                    <a:pt x="37890" y="21683"/>
                    <a:pt x="37876" y="21664"/>
                    <a:pt x="37863" y="21644"/>
                  </a:cubicBezTo>
                  <a:cubicBezTo>
                    <a:pt x="37796" y="21646"/>
                    <a:pt x="37719" y="21648"/>
                    <a:pt x="37628" y="21649"/>
                  </a:cubicBezTo>
                  <a:cubicBezTo>
                    <a:pt x="37530" y="21662"/>
                    <a:pt x="37418" y="21677"/>
                    <a:pt x="37299" y="21693"/>
                  </a:cubicBezTo>
                  <a:cubicBezTo>
                    <a:pt x="37181" y="21703"/>
                    <a:pt x="37053" y="21736"/>
                    <a:pt x="36920" y="21771"/>
                  </a:cubicBezTo>
                  <a:cubicBezTo>
                    <a:pt x="36854" y="21789"/>
                    <a:pt x="36786" y="21805"/>
                    <a:pt x="36717" y="21822"/>
                  </a:cubicBezTo>
                  <a:cubicBezTo>
                    <a:pt x="36650" y="21845"/>
                    <a:pt x="36580" y="21871"/>
                    <a:pt x="36510" y="21896"/>
                  </a:cubicBezTo>
                  <a:cubicBezTo>
                    <a:pt x="36371" y="21942"/>
                    <a:pt x="36230" y="22002"/>
                    <a:pt x="36093" y="22071"/>
                  </a:cubicBezTo>
                  <a:cubicBezTo>
                    <a:pt x="35952" y="22128"/>
                    <a:pt x="35818" y="22212"/>
                    <a:pt x="35683" y="22288"/>
                  </a:cubicBezTo>
                  <a:cubicBezTo>
                    <a:pt x="35546" y="22362"/>
                    <a:pt x="35423" y="22459"/>
                    <a:pt x="35295" y="22538"/>
                  </a:cubicBezTo>
                  <a:cubicBezTo>
                    <a:pt x="35174" y="22631"/>
                    <a:pt x="35053" y="22718"/>
                    <a:pt x="34942" y="22811"/>
                  </a:cubicBezTo>
                  <a:cubicBezTo>
                    <a:pt x="34790" y="22938"/>
                    <a:pt x="34656" y="23064"/>
                    <a:pt x="34532" y="23185"/>
                  </a:cubicBezTo>
                  <a:cubicBezTo>
                    <a:pt x="34696" y="23078"/>
                    <a:pt x="34884" y="22964"/>
                    <a:pt x="35092" y="22852"/>
                  </a:cubicBezTo>
                  <a:cubicBezTo>
                    <a:pt x="35207" y="22792"/>
                    <a:pt x="35325" y="22735"/>
                    <a:pt x="35446" y="22678"/>
                  </a:cubicBezTo>
                  <a:cubicBezTo>
                    <a:pt x="35570" y="22628"/>
                    <a:pt x="35691" y="22568"/>
                    <a:pt x="35820" y="22525"/>
                  </a:cubicBezTo>
                  <a:cubicBezTo>
                    <a:pt x="36066" y="22435"/>
                    <a:pt x="36314" y="22359"/>
                    <a:pt x="36551" y="22314"/>
                  </a:cubicBezTo>
                  <a:cubicBezTo>
                    <a:pt x="36856" y="22843"/>
                    <a:pt x="37068" y="23350"/>
                    <a:pt x="37130" y="23800"/>
                  </a:cubicBezTo>
                  <a:cubicBezTo>
                    <a:pt x="37197" y="24293"/>
                    <a:pt x="37131" y="24754"/>
                    <a:pt x="36986" y="25179"/>
                  </a:cubicBezTo>
                  <a:cubicBezTo>
                    <a:pt x="36929" y="25173"/>
                    <a:pt x="36874" y="25167"/>
                    <a:pt x="36819" y="25167"/>
                  </a:cubicBezTo>
                  <a:cubicBezTo>
                    <a:pt x="36795" y="25166"/>
                    <a:pt x="36771" y="25166"/>
                    <a:pt x="36747" y="25166"/>
                  </a:cubicBezTo>
                  <a:cubicBezTo>
                    <a:pt x="36501" y="25166"/>
                    <a:pt x="36272" y="25214"/>
                    <a:pt x="36102" y="25263"/>
                  </a:cubicBezTo>
                  <a:cubicBezTo>
                    <a:pt x="35916" y="25316"/>
                    <a:pt x="35804" y="25374"/>
                    <a:pt x="35804" y="25374"/>
                  </a:cubicBezTo>
                  <a:cubicBezTo>
                    <a:pt x="35804" y="25374"/>
                    <a:pt x="35916" y="25354"/>
                    <a:pt x="36085" y="25354"/>
                  </a:cubicBezTo>
                  <a:cubicBezTo>
                    <a:pt x="36095" y="25354"/>
                    <a:pt x="36105" y="25354"/>
                    <a:pt x="36116" y="25354"/>
                  </a:cubicBezTo>
                  <a:cubicBezTo>
                    <a:pt x="36302" y="25355"/>
                    <a:pt x="36549" y="25381"/>
                    <a:pt x="36771" y="25457"/>
                  </a:cubicBezTo>
                  <a:cubicBezTo>
                    <a:pt x="36784" y="25463"/>
                    <a:pt x="36795" y="25468"/>
                    <a:pt x="36809" y="25472"/>
                  </a:cubicBezTo>
                  <a:cubicBezTo>
                    <a:pt x="36839" y="25482"/>
                    <a:pt x="36869" y="25490"/>
                    <a:pt x="36897" y="25503"/>
                  </a:cubicBezTo>
                  <a:cubicBezTo>
                    <a:pt x="36974" y="25531"/>
                    <a:pt x="37049" y="25562"/>
                    <a:pt x="37117" y="25604"/>
                  </a:cubicBezTo>
                  <a:cubicBezTo>
                    <a:pt x="37403" y="25758"/>
                    <a:pt x="37606" y="25995"/>
                    <a:pt x="37727" y="26181"/>
                  </a:cubicBezTo>
                  <a:cubicBezTo>
                    <a:pt x="37849" y="26368"/>
                    <a:pt x="37898" y="26506"/>
                    <a:pt x="37898" y="26506"/>
                  </a:cubicBezTo>
                  <a:cubicBezTo>
                    <a:pt x="37898" y="26506"/>
                    <a:pt x="37816" y="26384"/>
                    <a:pt x="37657" y="26240"/>
                  </a:cubicBezTo>
                  <a:cubicBezTo>
                    <a:pt x="37500" y="26095"/>
                    <a:pt x="37262" y="25935"/>
                    <a:pt x="37006" y="25874"/>
                  </a:cubicBezTo>
                  <a:cubicBezTo>
                    <a:pt x="36943" y="25854"/>
                    <a:pt x="36878" y="25847"/>
                    <a:pt x="36815" y="25840"/>
                  </a:cubicBezTo>
                  <a:cubicBezTo>
                    <a:pt x="36789" y="25835"/>
                    <a:pt x="36763" y="25834"/>
                    <a:pt x="36736" y="25834"/>
                  </a:cubicBezTo>
                  <a:cubicBezTo>
                    <a:pt x="36720" y="25834"/>
                    <a:pt x="36704" y="25834"/>
                    <a:pt x="36688" y="25835"/>
                  </a:cubicBezTo>
                  <a:cubicBezTo>
                    <a:pt x="35959" y="27115"/>
                    <a:pt x="34632" y="27919"/>
                    <a:pt x="34632" y="27919"/>
                  </a:cubicBezTo>
                  <a:cubicBezTo>
                    <a:pt x="36134" y="24696"/>
                    <a:pt x="33705" y="23988"/>
                    <a:pt x="32357" y="22884"/>
                  </a:cubicBezTo>
                  <a:cubicBezTo>
                    <a:pt x="31786" y="22416"/>
                    <a:pt x="31683" y="21938"/>
                    <a:pt x="31577" y="21313"/>
                  </a:cubicBezTo>
                  <a:cubicBezTo>
                    <a:pt x="31281" y="19580"/>
                    <a:pt x="31542" y="18515"/>
                    <a:pt x="31804" y="17932"/>
                  </a:cubicBezTo>
                  <a:close/>
                  <a:moveTo>
                    <a:pt x="11768" y="27327"/>
                  </a:moveTo>
                  <a:lnTo>
                    <a:pt x="11768" y="27327"/>
                  </a:lnTo>
                  <a:cubicBezTo>
                    <a:pt x="12171" y="27665"/>
                    <a:pt x="12735" y="27939"/>
                    <a:pt x="13520" y="28081"/>
                  </a:cubicBezTo>
                  <a:cubicBezTo>
                    <a:pt x="13555" y="28088"/>
                    <a:pt x="13584" y="28094"/>
                    <a:pt x="13617" y="28100"/>
                  </a:cubicBezTo>
                  <a:cubicBezTo>
                    <a:pt x="13221" y="28508"/>
                    <a:pt x="12680" y="28590"/>
                    <a:pt x="12178" y="28590"/>
                  </a:cubicBezTo>
                  <a:cubicBezTo>
                    <a:pt x="12077" y="28590"/>
                    <a:pt x="11983" y="28589"/>
                    <a:pt x="11891" y="28585"/>
                  </a:cubicBezTo>
                  <a:cubicBezTo>
                    <a:pt x="11844" y="28183"/>
                    <a:pt x="11803" y="27764"/>
                    <a:pt x="11768" y="27327"/>
                  </a:cubicBezTo>
                  <a:close/>
                  <a:moveTo>
                    <a:pt x="14580" y="25662"/>
                  </a:moveTo>
                  <a:cubicBezTo>
                    <a:pt x="14580" y="25662"/>
                    <a:pt x="14593" y="25725"/>
                    <a:pt x="14613" y="25837"/>
                  </a:cubicBezTo>
                  <a:cubicBezTo>
                    <a:pt x="14622" y="25894"/>
                    <a:pt x="14632" y="25964"/>
                    <a:pt x="14647" y="26042"/>
                  </a:cubicBezTo>
                  <a:cubicBezTo>
                    <a:pt x="14656" y="26121"/>
                    <a:pt x="14681" y="26209"/>
                    <a:pt x="14678" y="26309"/>
                  </a:cubicBezTo>
                  <a:cubicBezTo>
                    <a:pt x="14682" y="26408"/>
                    <a:pt x="14685" y="26516"/>
                    <a:pt x="14689" y="26628"/>
                  </a:cubicBezTo>
                  <a:cubicBezTo>
                    <a:pt x="14697" y="26743"/>
                    <a:pt x="14678" y="26861"/>
                    <a:pt x="14666" y="26986"/>
                  </a:cubicBezTo>
                  <a:cubicBezTo>
                    <a:pt x="14660" y="27047"/>
                    <a:pt x="14652" y="27112"/>
                    <a:pt x="14647" y="27175"/>
                  </a:cubicBezTo>
                  <a:cubicBezTo>
                    <a:pt x="14632" y="27239"/>
                    <a:pt x="14618" y="27303"/>
                    <a:pt x="14601" y="27367"/>
                  </a:cubicBezTo>
                  <a:lnTo>
                    <a:pt x="14553" y="27562"/>
                  </a:lnTo>
                  <a:lnTo>
                    <a:pt x="14479" y="27751"/>
                  </a:lnTo>
                  <a:cubicBezTo>
                    <a:pt x="14434" y="27879"/>
                    <a:pt x="14358" y="27994"/>
                    <a:pt x="14289" y="28110"/>
                  </a:cubicBezTo>
                  <a:cubicBezTo>
                    <a:pt x="14219" y="28224"/>
                    <a:pt x="14126" y="28323"/>
                    <a:pt x="14037" y="28416"/>
                  </a:cubicBezTo>
                  <a:cubicBezTo>
                    <a:pt x="13943" y="28504"/>
                    <a:pt x="13848" y="28584"/>
                    <a:pt x="13747" y="28643"/>
                  </a:cubicBezTo>
                  <a:cubicBezTo>
                    <a:pt x="13651" y="28711"/>
                    <a:pt x="13546" y="28747"/>
                    <a:pt x="13453" y="28788"/>
                  </a:cubicBezTo>
                  <a:cubicBezTo>
                    <a:pt x="13213" y="28874"/>
                    <a:pt x="13019" y="28890"/>
                    <a:pt x="12906" y="28890"/>
                  </a:cubicBezTo>
                  <a:cubicBezTo>
                    <a:pt x="12839" y="28890"/>
                    <a:pt x="12801" y="28884"/>
                    <a:pt x="12801" y="28884"/>
                  </a:cubicBezTo>
                  <a:cubicBezTo>
                    <a:pt x="12801" y="28884"/>
                    <a:pt x="12858" y="28878"/>
                    <a:pt x="12968" y="28847"/>
                  </a:cubicBezTo>
                  <a:cubicBezTo>
                    <a:pt x="13022" y="28831"/>
                    <a:pt x="13087" y="28813"/>
                    <a:pt x="13159" y="28781"/>
                  </a:cubicBezTo>
                  <a:cubicBezTo>
                    <a:pt x="13232" y="28754"/>
                    <a:pt x="13308" y="28713"/>
                    <a:pt x="13393" y="28671"/>
                  </a:cubicBezTo>
                  <a:cubicBezTo>
                    <a:pt x="13472" y="28620"/>
                    <a:pt x="13562" y="28573"/>
                    <a:pt x="13643" y="28503"/>
                  </a:cubicBezTo>
                  <a:cubicBezTo>
                    <a:pt x="13730" y="28441"/>
                    <a:pt x="13805" y="28358"/>
                    <a:pt x="13886" y="28276"/>
                  </a:cubicBezTo>
                  <a:cubicBezTo>
                    <a:pt x="13960" y="28189"/>
                    <a:pt x="14032" y="28095"/>
                    <a:pt x="14095" y="27991"/>
                  </a:cubicBezTo>
                  <a:cubicBezTo>
                    <a:pt x="14157" y="27885"/>
                    <a:pt x="14220" y="27781"/>
                    <a:pt x="14260" y="27662"/>
                  </a:cubicBezTo>
                  <a:lnTo>
                    <a:pt x="14333" y="27491"/>
                  </a:lnTo>
                  <a:lnTo>
                    <a:pt x="14381" y="27311"/>
                  </a:lnTo>
                  <a:lnTo>
                    <a:pt x="14431" y="27135"/>
                  </a:lnTo>
                  <a:cubicBezTo>
                    <a:pt x="14442" y="27074"/>
                    <a:pt x="14451" y="27015"/>
                    <a:pt x="14462" y="26957"/>
                  </a:cubicBezTo>
                  <a:cubicBezTo>
                    <a:pt x="14479" y="26839"/>
                    <a:pt x="14510" y="26728"/>
                    <a:pt x="14514" y="26618"/>
                  </a:cubicBezTo>
                  <a:cubicBezTo>
                    <a:pt x="14524" y="26509"/>
                    <a:pt x="14534" y="26404"/>
                    <a:pt x="14544" y="26309"/>
                  </a:cubicBezTo>
                  <a:cubicBezTo>
                    <a:pt x="14557" y="26213"/>
                    <a:pt x="14553" y="26125"/>
                    <a:pt x="14560" y="26046"/>
                  </a:cubicBezTo>
                  <a:cubicBezTo>
                    <a:pt x="14562" y="25966"/>
                    <a:pt x="14565" y="25898"/>
                    <a:pt x="14568" y="25840"/>
                  </a:cubicBezTo>
                  <a:cubicBezTo>
                    <a:pt x="14573" y="25726"/>
                    <a:pt x="14580" y="25662"/>
                    <a:pt x="14580" y="25662"/>
                  </a:cubicBezTo>
                  <a:close/>
                  <a:moveTo>
                    <a:pt x="16921" y="24503"/>
                  </a:moveTo>
                  <a:cubicBezTo>
                    <a:pt x="16926" y="24927"/>
                    <a:pt x="17271" y="25272"/>
                    <a:pt x="17698" y="25272"/>
                  </a:cubicBezTo>
                  <a:lnTo>
                    <a:pt x="17973" y="25308"/>
                  </a:lnTo>
                  <a:lnTo>
                    <a:pt x="17973" y="27320"/>
                  </a:lnTo>
                  <a:cubicBezTo>
                    <a:pt x="17973" y="28220"/>
                    <a:pt x="17687" y="28902"/>
                    <a:pt x="17248" y="29423"/>
                  </a:cubicBezTo>
                  <a:cubicBezTo>
                    <a:pt x="16152" y="29385"/>
                    <a:pt x="15327" y="29344"/>
                    <a:pt x="15231" y="29338"/>
                  </a:cubicBezTo>
                  <a:cubicBezTo>
                    <a:pt x="15880" y="28569"/>
                    <a:pt x="16234" y="27476"/>
                    <a:pt x="16234" y="26115"/>
                  </a:cubicBezTo>
                  <a:cubicBezTo>
                    <a:pt x="16234" y="24658"/>
                    <a:pt x="16528" y="24516"/>
                    <a:pt x="16921" y="24503"/>
                  </a:cubicBezTo>
                  <a:close/>
                  <a:moveTo>
                    <a:pt x="20009" y="25574"/>
                  </a:moveTo>
                  <a:lnTo>
                    <a:pt x="23839" y="26075"/>
                  </a:lnTo>
                  <a:cubicBezTo>
                    <a:pt x="23859" y="26328"/>
                    <a:pt x="23877" y="26577"/>
                    <a:pt x="23890" y="26826"/>
                  </a:cubicBezTo>
                  <a:cubicBezTo>
                    <a:pt x="23953" y="28028"/>
                    <a:pt x="24331" y="28807"/>
                    <a:pt x="23305" y="29254"/>
                  </a:cubicBezTo>
                  <a:cubicBezTo>
                    <a:pt x="22914" y="29423"/>
                    <a:pt x="21652" y="29476"/>
                    <a:pt x="20237" y="29476"/>
                  </a:cubicBezTo>
                  <a:cubicBezTo>
                    <a:pt x="20029" y="29476"/>
                    <a:pt x="19817" y="29475"/>
                    <a:pt x="19604" y="29473"/>
                  </a:cubicBezTo>
                  <a:cubicBezTo>
                    <a:pt x="19864" y="28851"/>
                    <a:pt x="20009" y="28135"/>
                    <a:pt x="20009" y="27317"/>
                  </a:cubicBezTo>
                  <a:lnTo>
                    <a:pt x="20009" y="25574"/>
                  </a:lnTo>
                  <a:close/>
                  <a:moveTo>
                    <a:pt x="10655" y="25310"/>
                  </a:moveTo>
                  <a:cubicBezTo>
                    <a:pt x="10655" y="25310"/>
                    <a:pt x="10593" y="25370"/>
                    <a:pt x="10494" y="25475"/>
                  </a:cubicBezTo>
                  <a:cubicBezTo>
                    <a:pt x="10444" y="25527"/>
                    <a:pt x="10385" y="25589"/>
                    <a:pt x="10314" y="25662"/>
                  </a:cubicBezTo>
                  <a:cubicBezTo>
                    <a:pt x="10244" y="25730"/>
                    <a:pt x="10175" y="25819"/>
                    <a:pt x="10092" y="25903"/>
                  </a:cubicBezTo>
                  <a:cubicBezTo>
                    <a:pt x="10018" y="25997"/>
                    <a:pt x="9931" y="26091"/>
                    <a:pt x="9850" y="26196"/>
                  </a:cubicBezTo>
                  <a:cubicBezTo>
                    <a:pt x="9768" y="26302"/>
                    <a:pt x="9688" y="26415"/>
                    <a:pt x="9613" y="26534"/>
                  </a:cubicBezTo>
                  <a:cubicBezTo>
                    <a:pt x="9525" y="26646"/>
                    <a:pt x="9477" y="26783"/>
                    <a:pt x="9400" y="26905"/>
                  </a:cubicBezTo>
                  <a:lnTo>
                    <a:pt x="9323" y="27102"/>
                  </a:lnTo>
                  <a:lnTo>
                    <a:pt x="9280" y="27202"/>
                  </a:lnTo>
                  <a:lnTo>
                    <a:pt x="9258" y="27304"/>
                  </a:lnTo>
                  <a:lnTo>
                    <a:pt x="9206" y="27508"/>
                  </a:lnTo>
                  <a:cubicBezTo>
                    <a:pt x="9204" y="27576"/>
                    <a:pt x="9196" y="27645"/>
                    <a:pt x="9191" y="27713"/>
                  </a:cubicBezTo>
                  <a:cubicBezTo>
                    <a:pt x="9165" y="27852"/>
                    <a:pt x="9199" y="27987"/>
                    <a:pt x="9203" y="28123"/>
                  </a:cubicBezTo>
                  <a:cubicBezTo>
                    <a:pt x="9216" y="28257"/>
                    <a:pt x="9265" y="28385"/>
                    <a:pt x="9286" y="28512"/>
                  </a:cubicBezTo>
                  <a:cubicBezTo>
                    <a:pt x="9297" y="28578"/>
                    <a:pt x="9324" y="28636"/>
                    <a:pt x="9347" y="28692"/>
                  </a:cubicBezTo>
                  <a:cubicBezTo>
                    <a:pt x="9370" y="28752"/>
                    <a:pt x="9391" y="28808"/>
                    <a:pt x="9413" y="28862"/>
                  </a:cubicBezTo>
                  <a:cubicBezTo>
                    <a:pt x="9454" y="28972"/>
                    <a:pt x="9488" y="29076"/>
                    <a:pt x="9540" y="29161"/>
                  </a:cubicBezTo>
                  <a:cubicBezTo>
                    <a:pt x="9587" y="29247"/>
                    <a:pt x="9622" y="29325"/>
                    <a:pt x="9654" y="29391"/>
                  </a:cubicBezTo>
                  <a:cubicBezTo>
                    <a:pt x="9716" y="29522"/>
                    <a:pt x="9748" y="29604"/>
                    <a:pt x="9748" y="29604"/>
                  </a:cubicBezTo>
                  <a:cubicBezTo>
                    <a:pt x="9748" y="29604"/>
                    <a:pt x="9680" y="29557"/>
                    <a:pt x="9564" y="29465"/>
                  </a:cubicBezTo>
                  <a:cubicBezTo>
                    <a:pt x="9507" y="29418"/>
                    <a:pt x="9434" y="29361"/>
                    <a:pt x="9359" y="29291"/>
                  </a:cubicBezTo>
                  <a:cubicBezTo>
                    <a:pt x="9276" y="29227"/>
                    <a:pt x="9202" y="29136"/>
                    <a:pt x="9124" y="29032"/>
                  </a:cubicBezTo>
                  <a:cubicBezTo>
                    <a:pt x="9051" y="28927"/>
                    <a:pt x="8947" y="28825"/>
                    <a:pt x="8887" y="28683"/>
                  </a:cubicBezTo>
                  <a:cubicBezTo>
                    <a:pt x="8828" y="28543"/>
                    <a:pt x="8738" y="28401"/>
                    <a:pt x="8702" y="28233"/>
                  </a:cubicBezTo>
                  <a:cubicBezTo>
                    <a:pt x="8686" y="28149"/>
                    <a:pt x="8667" y="28061"/>
                    <a:pt x="8648" y="27974"/>
                  </a:cubicBezTo>
                  <a:cubicBezTo>
                    <a:pt x="8642" y="27931"/>
                    <a:pt x="8628" y="27887"/>
                    <a:pt x="8626" y="27841"/>
                  </a:cubicBezTo>
                  <a:lnTo>
                    <a:pt x="8627" y="27704"/>
                  </a:lnTo>
                  <a:cubicBezTo>
                    <a:pt x="8628" y="27611"/>
                    <a:pt x="8631" y="27519"/>
                    <a:pt x="8635" y="27425"/>
                  </a:cubicBezTo>
                  <a:lnTo>
                    <a:pt x="8698" y="27153"/>
                  </a:lnTo>
                  <a:lnTo>
                    <a:pt x="8733" y="27018"/>
                  </a:lnTo>
                  <a:lnTo>
                    <a:pt x="8787" y="26892"/>
                  </a:lnTo>
                  <a:cubicBezTo>
                    <a:pt x="8823" y="26807"/>
                    <a:pt x="8861" y="26724"/>
                    <a:pt x="8901" y="26645"/>
                  </a:cubicBezTo>
                  <a:cubicBezTo>
                    <a:pt x="8998" y="26495"/>
                    <a:pt x="9090" y="26346"/>
                    <a:pt x="9204" y="26226"/>
                  </a:cubicBezTo>
                  <a:cubicBezTo>
                    <a:pt x="9306" y="26094"/>
                    <a:pt x="9427" y="25991"/>
                    <a:pt x="9541" y="25894"/>
                  </a:cubicBezTo>
                  <a:cubicBezTo>
                    <a:pt x="9653" y="25793"/>
                    <a:pt x="9774" y="25722"/>
                    <a:pt x="9880" y="25649"/>
                  </a:cubicBezTo>
                  <a:cubicBezTo>
                    <a:pt x="10318" y="25377"/>
                    <a:pt x="10655" y="25310"/>
                    <a:pt x="10655" y="25310"/>
                  </a:cubicBezTo>
                  <a:close/>
                  <a:moveTo>
                    <a:pt x="10800" y="30507"/>
                  </a:moveTo>
                  <a:lnTo>
                    <a:pt x="10800" y="30507"/>
                  </a:lnTo>
                  <a:cubicBezTo>
                    <a:pt x="10903" y="30525"/>
                    <a:pt x="11015" y="30543"/>
                    <a:pt x="11129" y="30559"/>
                  </a:cubicBezTo>
                  <a:cubicBezTo>
                    <a:pt x="11143" y="30660"/>
                    <a:pt x="11158" y="30759"/>
                    <a:pt x="11173" y="30856"/>
                  </a:cubicBezTo>
                  <a:cubicBezTo>
                    <a:pt x="10942" y="30752"/>
                    <a:pt x="10841" y="30625"/>
                    <a:pt x="10800" y="30507"/>
                  </a:cubicBezTo>
                  <a:close/>
                  <a:moveTo>
                    <a:pt x="15229" y="29341"/>
                  </a:moveTo>
                  <a:cubicBezTo>
                    <a:pt x="15319" y="29356"/>
                    <a:pt x="16014" y="29469"/>
                    <a:pt x="17082" y="29603"/>
                  </a:cubicBezTo>
                  <a:cubicBezTo>
                    <a:pt x="15731" y="30969"/>
                    <a:pt x="13252" y="31063"/>
                    <a:pt x="12610" y="31063"/>
                  </a:cubicBezTo>
                  <a:cubicBezTo>
                    <a:pt x="12474" y="31063"/>
                    <a:pt x="12349" y="31060"/>
                    <a:pt x="12233" y="31053"/>
                  </a:cubicBezTo>
                  <a:cubicBezTo>
                    <a:pt x="12211" y="30915"/>
                    <a:pt x="12188" y="30773"/>
                    <a:pt x="12165" y="30625"/>
                  </a:cubicBezTo>
                  <a:lnTo>
                    <a:pt x="12176" y="30625"/>
                  </a:lnTo>
                  <a:cubicBezTo>
                    <a:pt x="13491" y="30625"/>
                    <a:pt x="14530" y="30170"/>
                    <a:pt x="15229" y="29341"/>
                  </a:cubicBezTo>
                  <a:close/>
                  <a:moveTo>
                    <a:pt x="18341" y="25866"/>
                  </a:moveTo>
                  <a:cubicBezTo>
                    <a:pt x="18341" y="25866"/>
                    <a:pt x="18351" y="26003"/>
                    <a:pt x="18370" y="26244"/>
                  </a:cubicBezTo>
                  <a:cubicBezTo>
                    <a:pt x="18382" y="26486"/>
                    <a:pt x="18410" y="26831"/>
                    <a:pt x="18423" y="27245"/>
                  </a:cubicBezTo>
                  <a:cubicBezTo>
                    <a:pt x="18426" y="27350"/>
                    <a:pt x="18431" y="27457"/>
                    <a:pt x="18435" y="27567"/>
                  </a:cubicBezTo>
                  <a:cubicBezTo>
                    <a:pt x="18431" y="27681"/>
                    <a:pt x="18430" y="27799"/>
                    <a:pt x="18426" y="27920"/>
                  </a:cubicBezTo>
                  <a:cubicBezTo>
                    <a:pt x="18435" y="28163"/>
                    <a:pt x="18378" y="28417"/>
                    <a:pt x="18329" y="28680"/>
                  </a:cubicBezTo>
                  <a:cubicBezTo>
                    <a:pt x="18247" y="28934"/>
                    <a:pt x="18171" y="29208"/>
                    <a:pt x="18016" y="29447"/>
                  </a:cubicBezTo>
                  <a:cubicBezTo>
                    <a:pt x="17981" y="29510"/>
                    <a:pt x="17949" y="29573"/>
                    <a:pt x="17912" y="29634"/>
                  </a:cubicBezTo>
                  <a:lnTo>
                    <a:pt x="17779" y="29803"/>
                  </a:lnTo>
                  <a:lnTo>
                    <a:pt x="17646" y="29975"/>
                  </a:lnTo>
                  <a:cubicBezTo>
                    <a:pt x="17599" y="30029"/>
                    <a:pt x="17544" y="30076"/>
                    <a:pt x="17493" y="30128"/>
                  </a:cubicBezTo>
                  <a:cubicBezTo>
                    <a:pt x="17389" y="30226"/>
                    <a:pt x="17284" y="30327"/>
                    <a:pt x="17164" y="30405"/>
                  </a:cubicBezTo>
                  <a:cubicBezTo>
                    <a:pt x="17047" y="30487"/>
                    <a:pt x="16935" y="30575"/>
                    <a:pt x="16810" y="30638"/>
                  </a:cubicBezTo>
                  <a:cubicBezTo>
                    <a:pt x="16569" y="30783"/>
                    <a:pt x="16311" y="30884"/>
                    <a:pt x="16065" y="30977"/>
                  </a:cubicBezTo>
                  <a:cubicBezTo>
                    <a:pt x="15939" y="31016"/>
                    <a:pt x="15814" y="31055"/>
                    <a:pt x="15693" y="31092"/>
                  </a:cubicBezTo>
                  <a:cubicBezTo>
                    <a:pt x="15570" y="31119"/>
                    <a:pt x="15449" y="31146"/>
                    <a:pt x="15331" y="31173"/>
                  </a:cubicBezTo>
                  <a:cubicBezTo>
                    <a:pt x="15094" y="31216"/>
                    <a:pt x="14871" y="31256"/>
                    <a:pt x="14662" y="31272"/>
                  </a:cubicBezTo>
                  <a:cubicBezTo>
                    <a:pt x="14454" y="31299"/>
                    <a:pt x="14262" y="31303"/>
                    <a:pt x="14094" y="31307"/>
                  </a:cubicBezTo>
                  <a:cubicBezTo>
                    <a:pt x="14025" y="31310"/>
                    <a:pt x="13960" y="31311"/>
                    <a:pt x="13899" y="31311"/>
                  </a:cubicBezTo>
                  <a:cubicBezTo>
                    <a:pt x="13820" y="31311"/>
                    <a:pt x="13748" y="31310"/>
                    <a:pt x="13684" y="31310"/>
                  </a:cubicBezTo>
                  <a:cubicBezTo>
                    <a:pt x="13672" y="31310"/>
                    <a:pt x="13660" y="31310"/>
                    <a:pt x="13648" y="31310"/>
                  </a:cubicBezTo>
                  <a:cubicBezTo>
                    <a:pt x="13406" y="31299"/>
                    <a:pt x="13268" y="31288"/>
                    <a:pt x="13268" y="31288"/>
                  </a:cubicBezTo>
                  <a:cubicBezTo>
                    <a:pt x="13268" y="31288"/>
                    <a:pt x="13406" y="31275"/>
                    <a:pt x="13648" y="31252"/>
                  </a:cubicBezTo>
                  <a:cubicBezTo>
                    <a:pt x="13888" y="31229"/>
                    <a:pt x="14228" y="31188"/>
                    <a:pt x="14631" y="31112"/>
                  </a:cubicBezTo>
                  <a:cubicBezTo>
                    <a:pt x="14835" y="31081"/>
                    <a:pt x="15050" y="31028"/>
                    <a:pt x="15276" y="30970"/>
                  </a:cubicBezTo>
                  <a:cubicBezTo>
                    <a:pt x="15388" y="30936"/>
                    <a:pt x="15502" y="30903"/>
                    <a:pt x="15621" y="30868"/>
                  </a:cubicBezTo>
                  <a:cubicBezTo>
                    <a:pt x="15735" y="30826"/>
                    <a:pt x="15852" y="30783"/>
                    <a:pt x="15971" y="30740"/>
                  </a:cubicBezTo>
                  <a:cubicBezTo>
                    <a:pt x="16205" y="30645"/>
                    <a:pt x="16440" y="30535"/>
                    <a:pt x="16663" y="30398"/>
                  </a:cubicBezTo>
                  <a:cubicBezTo>
                    <a:pt x="16780" y="30339"/>
                    <a:pt x="16880" y="30253"/>
                    <a:pt x="16988" y="30178"/>
                  </a:cubicBezTo>
                  <a:cubicBezTo>
                    <a:pt x="17099" y="30105"/>
                    <a:pt x="17192" y="30011"/>
                    <a:pt x="17284" y="29920"/>
                  </a:cubicBezTo>
                  <a:cubicBezTo>
                    <a:pt x="17333" y="29874"/>
                    <a:pt x="17384" y="29833"/>
                    <a:pt x="17428" y="29783"/>
                  </a:cubicBezTo>
                  <a:lnTo>
                    <a:pt x="17550" y="29628"/>
                  </a:lnTo>
                  <a:lnTo>
                    <a:pt x="17673" y="29477"/>
                  </a:lnTo>
                  <a:cubicBezTo>
                    <a:pt x="17709" y="29420"/>
                    <a:pt x="17738" y="29364"/>
                    <a:pt x="17771" y="29309"/>
                  </a:cubicBezTo>
                  <a:cubicBezTo>
                    <a:pt x="17912" y="29090"/>
                    <a:pt x="17995" y="28847"/>
                    <a:pt x="18079" y="28613"/>
                  </a:cubicBezTo>
                  <a:cubicBezTo>
                    <a:pt x="18129" y="28370"/>
                    <a:pt x="18203" y="28138"/>
                    <a:pt x="18214" y="27905"/>
                  </a:cubicBezTo>
                  <a:cubicBezTo>
                    <a:pt x="18224" y="27789"/>
                    <a:pt x="18235" y="27677"/>
                    <a:pt x="18247" y="27567"/>
                  </a:cubicBezTo>
                  <a:cubicBezTo>
                    <a:pt x="18250" y="27457"/>
                    <a:pt x="18255" y="27348"/>
                    <a:pt x="18258" y="27245"/>
                  </a:cubicBezTo>
                  <a:cubicBezTo>
                    <a:pt x="18273" y="26833"/>
                    <a:pt x="18301" y="26486"/>
                    <a:pt x="18312" y="26244"/>
                  </a:cubicBezTo>
                  <a:cubicBezTo>
                    <a:pt x="18331" y="26003"/>
                    <a:pt x="18341" y="25866"/>
                    <a:pt x="18341" y="25866"/>
                  </a:cubicBezTo>
                  <a:close/>
                  <a:moveTo>
                    <a:pt x="39304" y="26028"/>
                  </a:moveTo>
                  <a:cubicBezTo>
                    <a:pt x="39304" y="26028"/>
                    <a:pt x="39339" y="26420"/>
                    <a:pt x="39270" y="27007"/>
                  </a:cubicBezTo>
                  <a:cubicBezTo>
                    <a:pt x="39232" y="27299"/>
                    <a:pt x="39177" y="27640"/>
                    <a:pt x="39089" y="27998"/>
                  </a:cubicBezTo>
                  <a:cubicBezTo>
                    <a:pt x="39002" y="28355"/>
                    <a:pt x="38893" y="28730"/>
                    <a:pt x="38776" y="29102"/>
                  </a:cubicBezTo>
                  <a:cubicBezTo>
                    <a:pt x="38655" y="29475"/>
                    <a:pt x="38527" y="29845"/>
                    <a:pt x="38393" y="30184"/>
                  </a:cubicBezTo>
                  <a:cubicBezTo>
                    <a:pt x="38262" y="30527"/>
                    <a:pt x="38117" y="30838"/>
                    <a:pt x="37990" y="31103"/>
                  </a:cubicBezTo>
                  <a:cubicBezTo>
                    <a:pt x="37735" y="31633"/>
                    <a:pt x="37512" y="31956"/>
                    <a:pt x="37512" y="31956"/>
                  </a:cubicBezTo>
                  <a:cubicBezTo>
                    <a:pt x="37512" y="31956"/>
                    <a:pt x="37550" y="31866"/>
                    <a:pt x="37614" y="31707"/>
                  </a:cubicBezTo>
                  <a:cubicBezTo>
                    <a:pt x="37681" y="31551"/>
                    <a:pt x="37766" y="31323"/>
                    <a:pt x="37871" y="31051"/>
                  </a:cubicBezTo>
                  <a:cubicBezTo>
                    <a:pt x="37977" y="30779"/>
                    <a:pt x="38084" y="30457"/>
                    <a:pt x="38203" y="30115"/>
                  </a:cubicBezTo>
                  <a:cubicBezTo>
                    <a:pt x="38318" y="29769"/>
                    <a:pt x="38440" y="29403"/>
                    <a:pt x="38554" y="29031"/>
                  </a:cubicBezTo>
                  <a:cubicBezTo>
                    <a:pt x="38787" y="28290"/>
                    <a:pt x="39024" y="27552"/>
                    <a:pt x="39140" y="26986"/>
                  </a:cubicBezTo>
                  <a:cubicBezTo>
                    <a:pt x="39198" y="26702"/>
                    <a:pt x="39245" y="26463"/>
                    <a:pt x="39266" y="26294"/>
                  </a:cubicBezTo>
                  <a:cubicBezTo>
                    <a:pt x="39290" y="26124"/>
                    <a:pt x="39304" y="26028"/>
                    <a:pt x="39304" y="26028"/>
                  </a:cubicBezTo>
                  <a:close/>
                  <a:moveTo>
                    <a:pt x="33901" y="32023"/>
                  </a:moveTo>
                  <a:lnTo>
                    <a:pt x="33901" y="32023"/>
                  </a:lnTo>
                  <a:cubicBezTo>
                    <a:pt x="33904" y="32038"/>
                    <a:pt x="33905" y="32054"/>
                    <a:pt x="33907" y="32070"/>
                  </a:cubicBezTo>
                  <a:cubicBezTo>
                    <a:pt x="33905" y="32054"/>
                    <a:pt x="33903" y="32038"/>
                    <a:pt x="33901" y="32023"/>
                  </a:cubicBezTo>
                  <a:close/>
                  <a:moveTo>
                    <a:pt x="9199" y="29819"/>
                  </a:moveTo>
                  <a:cubicBezTo>
                    <a:pt x="9349" y="29940"/>
                    <a:pt x="9524" y="30053"/>
                    <a:pt x="9725" y="30153"/>
                  </a:cubicBezTo>
                  <a:cubicBezTo>
                    <a:pt x="9723" y="30170"/>
                    <a:pt x="9720" y="30187"/>
                    <a:pt x="9719" y="30205"/>
                  </a:cubicBezTo>
                  <a:cubicBezTo>
                    <a:pt x="9696" y="30323"/>
                    <a:pt x="9712" y="30440"/>
                    <a:pt x="9705" y="30556"/>
                  </a:cubicBezTo>
                  <a:cubicBezTo>
                    <a:pt x="9725" y="30670"/>
                    <a:pt x="9716" y="30789"/>
                    <a:pt x="9747" y="30899"/>
                  </a:cubicBezTo>
                  <a:cubicBezTo>
                    <a:pt x="9770" y="31009"/>
                    <a:pt x="9786" y="31122"/>
                    <a:pt x="9822" y="31222"/>
                  </a:cubicBezTo>
                  <a:cubicBezTo>
                    <a:pt x="9853" y="31326"/>
                    <a:pt x="9874" y="31429"/>
                    <a:pt x="9915" y="31519"/>
                  </a:cubicBezTo>
                  <a:cubicBezTo>
                    <a:pt x="9951" y="31608"/>
                    <a:pt x="9978" y="31699"/>
                    <a:pt x="10009" y="31774"/>
                  </a:cubicBezTo>
                  <a:cubicBezTo>
                    <a:pt x="10044" y="31848"/>
                    <a:pt x="10071" y="31915"/>
                    <a:pt x="10095" y="31973"/>
                  </a:cubicBezTo>
                  <a:cubicBezTo>
                    <a:pt x="10139" y="32085"/>
                    <a:pt x="10163" y="32156"/>
                    <a:pt x="10163" y="32156"/>
                  </a:cubicBezTo>
                  <a:cubicBezTo>
                    <a:pt x="10163" y="32156"/>
                    <a:pt x="10101" y="32118"/>
                    <a:pt x="10002" y="32044"/>
                  </a:cubicBezTo>
                  <a:cubicBezTo>
                    <a:pt x="9954" y="32007"/>
                    <a:pt x="9891" y="31961"/>
                    <a:pt x="9823" y="31903"/>
                  </a:cubicBezTo>
                  <a:cubicBezTo>
                    <a:pt x="9760" y="31846"/>
                    <a:pt x="9695" y="31772"/>
                    <a:pt x="9625" y="31687"/>
                  </a:cubicBezTo>
                  <a:cubicBezTo>
                    <a:pt x="9548" y="31608"/>
                    <a:pt x="9485" y="31507"/>
                    <a:pt x="9419" y="31398"/>
                  </a:cubicBezTo>
                  <a:cubicBezTo>
                    <a:pt x="9349" y="31292"/>
                    <a:pt x="9298" y="31167"/>
                    <a:pt x="9249" y="31034"/>
                  </a:cubicBezTo>
                  <a:cubicBezTo>
                    <a:pt x="9191" y="30905"/>
                    <a:pt x="9175" y="30754"/>
                    <a:pt x="9143" y="30607"/>
                  </a:cubicBezTo>
                  <a:cubicBezTo>
                    <a:pt x="9135" y="30457"/>
                    <a:pt x="9117" y="30303"/>
                    <a:pt x="9139" y="30149"/>
                  </a:cubicBezTo>
                  <a:cubicBezTo>
                    <a:pt x="9148" y="30037"/>
                    <a:pt x="9171" y="29928"/>
                    <a:pt x="9199" y="29819"/>
                  </a:cubicBezTo>
                  <a:close/>
                  <a:moveTo>
                    <a:pt x="33959" y="32317"/>
                  </a:moveTo>
                  <a:lnTo>
                    <a:pt x="33959" y="32317"/>
                  </a:lnTo>
                  <a:cubicBezTo>
                    <a:pt x="33964" y="32336"/>
                    <a:pt x="33971" y="32353"/>
                    <a:pt x="33975" y="32372"/>
                  </a:cubicBezTo>
                  <a:cubicBezTo>
                    <a:pt x="33968" y="32352"/>
                    <a:pt x="33964" y="32336"/>
                    <a:pt x="33959" y="32317"/>
                  </a:cubicBezTo>
                  <a:close/>
                  <a:moveTo>
                    <a:pt x="34095" y="32618"/>
                  </a:moveTo>
                  <a:lnTo>
                    <a:pt x="34095" y="32618"/>
                  </a:lnTo>
                  <a:cubicBezTo>
                    <a:pt x="34107" y="32634"/>
                    <a:pt x="34120" y="32649"/>
                    <a:pt x="34134" y="32666"/>
                  </a:cubicBezTo>
                  <a:cubicBezTo>
                    <a:pt x="34120" y="32651"/>
                    <a:pt x="34107" y="32634"/>
                    <a:pt x="34095" y="32618"/>
                  </a:cubicBezTo>
                  <a:close/>
                  <a:moveTo>
                    <a:pt x="17783" y="31427"/>
                  </a:moveTo>
                  <a:lnTo>
                    <a:pt x="17783" y="31427"/>
                  </a:lnTo>
                  <a:cubicBezTo>
                    <a:pt x="17783" y="31427"/>
                    <a:pt x="17682" y="31490"/>
                    <a:pt x="17505" y="31597"/>
                  </a:cubicBezTo>
                  <a:cubicBezTo>
                    <a:pt x="17417" y="31652"/>
                    <a:pt x="17306" y="31707"/>
                    <a:pt x="17180" y="31778"/>
                  </a:cubicBezTo>
                  <a:cubicBezTo>
                    <a:pt x="17054" y="31848"/>
                    <a:pt x="16904" y="31914"/>
                    <a:pt x="16743" y="31988"/>
                  </a:cubicBezTo>
                  <a:cubicBezTo>
                    <a:pt x="16416" y="32123"/>
                    <a:pt x="16028" y="32273"/>
                    <a:pt x="15601" y="32391"/>
                  </a:cubicBezTo>
                  <a:cubicBezTo>
                    <a:pt x="15172" y="32510"/>
                    <a:pt x="14709" y="32607"/>
                    <a:pt x="14240" y="32678"/>
                  </a:cubicBezTo>
                  <a:cubicBezTo>
                    <a:pt x="13772" y="32743"/>
                    <a:pt x="13299" y="32782"/>
                    <a:pt x="12856" y="32795"/>
                  </a:cubicBezTo>
                  <a:cubicBezTo>
                    <a:pt x="12764" y="32798"/>
                    <a:pt x="12674" y="32799"/>
                    <a:pt x="12585" y="32799"/>
                  </a:cubicBezTo>
                  <a:cubicBezTo>
                    <a:pt x="12244" y="32799"/>
                    <a:pt x="11925" y="32780"/>
                    <a:pt x="11646" y="32753"/>
                  </a:cubicBezTo>
                  <a:cubicBezTo>
                    <a:pt x="11291" y="32714"/>
                    <a:pt x="11001" y="32651"/>
                    <a:pt x="10801" y="32600"/>
                  </a:cubicBezTo>
                  <a:cubicBezTo>
                    <a:pt x="10601" y="32548"/>
                    <a:pt x="10491" y="32510"/>
                    <a:pt x="10491" y="32510"/>
                  </a:cubicBezTo>
                  <a:lnTo>
                    <a:pt x="10491" y="32510"/>
                  </a:lnTo>
                  <a:cubicBezTo>
                    <a:pt x="10491" y="32510"/>
                    <a:pt x="10605" y="32541"/>
                    <a:pt x="10806" y="32577"/>
                  </a:cubicBezTo>
                  <a:cubicBezTo>
                    <a:pt x="11008" y="32614"/>
                    <a:pt x="11299" y="32647"/>
                    <a:pt x="11650" y="32667"/>
                  </a:cubicBezTo>
                  <a:cubicBezTo>
                    <a:pt x="11814" y="32677"/>
                    <a:pt x="11991" y="32682"/>
                    <a:pt x="12178" y="32682"/>
                  </a:cubicBezTo>
                  <a:cubicBezTo>
                    <a:pt x="12391" y="32682"/>
                    <a:pt x="12616" y="32676"/>
                    <a:pt x="12850" y="32666"/>
                  </a:cubicBezTo>
                  <a:cubicBezTo>
                    <a:pt x="13288" y="32646"/>
                    <a:pt x="13757" y="32602"/>
                    <a:pt x="14219" y="32532"/>
                  </a:cubicBezTo>
                  <a:cubicBezTo>
                    <a:pt x="14682" y="32467"/>
                    <a:pt x="15144" y="32377"/>
                    <a:pt x="15567" y="32266"/>
                  </a:cubicBezTo>
                  <a:cubicBezTo>
                    <a:pt x="15991" y="32156"/>
                    <a:pt x="16382" y="32035"/>
                    <a:pt x="16711" y="31910"/>
                  </a:cubicBezTo>
                  <a:cubicBezTo>
                    <a:pt x="16872" y="31841"/>
                    <a:pt x="17025" y="31788"/>
                    <a:pt x="17156" y="31729"/>
                  </a:cubicBezTo>
                  <a:cubicBezTo>
                    <a:pt x="17286" y="31668"/>
                    <a:pt x="17403" y="31624"/>
                    <a:pt x="17494" y="31574"/>
                  </a:cubicBezTo>
                  <a:cubicBezTo>
                    <a:pt x="17677" y="31480"/>
                    <a:pt x="17783" y="31427"/>
                    <a:pt x="17783" y="31427"/>
                  </a:cubicBezTo>
                  <a:close/>
                  <a:moveTo>
                    <a:pt x="34248" y="32775"/>
                  </a:moveTo>
                  <a:cubicBezTo>
                    <a:pt x="34269" y="32790"/>
                    <a:pt x="34293" y="32803"/>
                    <a:pt x="34316" y="32815"/>
                  </a:cubicBezTo>
                  <a:cubicBezTo>
                    <a:pt x="34293" y="32803"/>
                    <a:pt x="34268" y="32790"/>
                    <a:pt x="34248" y="32775"/>
                  </a:cubicBezTo>
                  <a:close/>
                  <a:moveTo>
                    <a:pt x="34551" y="32878"/>
                  </a:moveTo>
                  <a:cubicBezTo>
                    <a:pt x="34564" y="32879"/>
                    <a:pt x="34576" y="32879"/>
                    <a:pt x="34589" y="32879"/>
                  </a:cubicBezTo>
                  <a:lnTo>
                    <a:pt x="34589" y="32879"/>
                  </a:lnTo>
                  <a:cubicBezTo>
                    <a:pt x="34589" y="32880"/>
                    <a:pt x="34589" y="32880"/>
                    <a:pt x="34589" y="32880"/>
                  </a:cubicBezTo>
                  <a:cubicBezTo>
                    <a:pt x="34576" y="32880"/>
                    <a:pt x="34563" y="32879"/>
                    <a:pt x="34551" y="32878"/>
                  </a:cubicBezTo>
                  <a:close/>
                  <a:moveTo>
                    <a:pt x="34766" y="32880"/>
                  </a:moveTo>
                  <a:lnTo>
                    <a:pt x="34766" y="32880"/>
                  </a:lnTo>
                  <a:cubicBezTo>
                    <a:pt x="34767" y="32881"/>
                    <a:pt x="34770" y="32886"/>
                    <a:pt x="34770" y="32889"/>
                  </a:cubicBezTo>
                  <a:cubicBezTo>
                    <a:pt x="34767" y="32884"/>
                    <a:pt x="34767" y="32882"/>
                    <a:pt x="34766" y="32880"/>
                  </a:cubicBezTo>
                  <a:close/>
                  <a:moveTo>
                    <a:pt x="34788" y="32937"/>
                  </a:moveTo>
                  <a:cubicBezTo>
                    <a:pt x="34790" y="32943"/>
                    <a:pt x="34792" y="32944"/>
                    <a:pt x="34792" y="32948"/>
                  </a:cubicBezTo>
                  <a:cubicBezTo>
                    <a:pt x="34790" y="32944"/>
                    <a:pt x="34790" y="32943"/>
                    <a:pt x="34788" y="32937"/>
                  </a:cubicBezTo>
                  <a:close/>
                  <a:moveTo>
                    <a:pt x="34400" y="28406"/>
                  </a:moveTo>
                  <a:cubicBezTo>
                    <a:pt x="34431" y="28406"/>
                    <a:pt x="34463" y="28406"/>
                    <a:pt x="34496" y="28408"/>
                  </a:cubicBezTo>
                  <a:cubicBezTo>
                    <a:pt x="35302" y="28439"/>
                    <a:pt x="34557" y="28792"/>
                    <a:pt x="33752" y="29368"/>
                  </a:cubicBezTo>
                  <a:cubicBezTo>
                    <a:pt x="34053" y="29263"/>
                    <a:pt x="34434" y="29191"/>
                    <a:pt x="34915" y="29177"/>
                  </a:cubicBezTo>
                  <a:lnTo>
                    <a:pt x="34915" y="29177"/>
                  </a:lnTo>
                  <a:cubicBezTo>
                    <a:pt x="34973" y="29658"/>
                    <a:pt x="34557" y="29894"/>
                    <a:pt x="35154" y="30269"/>
                  </a:cubicBezTo>
                  <a:cubicBezTo>
                    <a:pt x="35815" y="30684"/>
                    <a:pt x="35130" y="30967"/>
                    <a:pt x="35639" y="31275"/>
                  </a:cubicBezTo>
                  <a:cubicBezTo>
                    <a:pt x="36173" y="31596"/>
                    <a:pt x="35710" y="31968"/>
                    <a:pt x="36321" y="32262"/>
                  </a:cubicBezTo>
                  <a:cubicBezTo>
                    <a:pt x="36692" y="32439"/>
                    <a:pt x="36821" y="32553"/>
                    <a:pt x="36833" y="32565"/>
                  </a:cubicBezTo>
                  <a:cubicBezTo>
                    <a:pt x="36932" y="32743"/>
                    <a:pt x="36916" y="32920"/>
                    <a:pt x="36584" y="33116"/>
                  </a:cubicBezTo>
                  <a:cubicBezTo>
                    <a:pt x="36159" y="33368"/>
                    <a:pt x="35831" y="33458"/>
                    <a:pt x="35579" y="33458"/>
                  </a:cubicBezTo>
                  <a:cubicBezTo>
                    <a:pt x="35318" y="33458"/>
                    <a:pt x="35139" y="33361"/>
                    <a:pt x="35019" y="33246"/>
                  </a:cubicBezTo>
                  <a:cubicBezTo>
                    <a:pt x="35016" y="33245"/>
                    <a:pt x="35014" y="33243"/>
                    <a:pt x="35012" y="33242"/>
                  </a:cubicBezTo>
                  <a:lnTo>
                    <a:pt x="35012" y="33242"/>
                  </a:lnTo>
                  <a:cubicBezTo>
                    <a:pt x="35013" y="33242"/>
                    <a:pt x="35014" y="33243"/>
                    <a:pt x="35015" y="33243"/>
                  </a:cubicBezTo>
                  <a:cubicBezTo>
                    <a:pt x="34835" y="33072"/>
                    <a:pt x="34781" y="32861"/>
                    <a:pt x="34781" y="32861"/>
                  </a:cubicBezTo>
                  <a:cubicBezTo>
                    <a:pt x="34719" y="32873"/>
                    <a:pt x="34661" y="32879"/>
                    <a:pt x="34608" y="32879"/>
                  </a:cubicBezTo>
                  <a:cubicBezTo>
                    <a:pt x="34603" y="32879"/>
                    <a:pt x="34599" y="32879"/>
                    <a:pt x="34595" y="32879"/>
                  </a:cubicBezTo>
                  <a:lnTo>
                    <a:pt x="34595" y="32879"/>
                  </a:lnTo>
                  <a:cubicBezTo>
                    <a:pt x="34594" y="32878"/>
                    <a:pt x="34593" y="32878"/>
                    <a:pt x="34593" y="32878"/>
                  </a:cubicBezTo>
                  <a:cubicBezTo>
                    <a:pt x="34592" y="32878"/>
                    <a:pt x="34592" y="32879"/>
                    <a:pt x="34591" y="32879"/>
                  </a:cubicBezTo>
                  <a:lnTo>
                    <a:pt x="34591" y="32879"/>
                  </a:lnTo>
                  <a:cubicBezTo>
                    <a:pt x="33878" y="32863"/>
                    <a:pt x="33908" y="31807"/>
                    <a:pt x="33908" y="31807"/>
                  </a:cubicBezTo>
                  <a:cubicBezTo>
                    <a:pt x="33054" y="31788"/>
                    <a:pt x="33309" y="30680"/>
                    <a:pt x="33309" y="30680"/>
                  </a:cubicBezTo>
                  <a:cubicBezTo>
                    <a:pt x="32823" y="30570"/>
                    <a:pt x="32709" y="30061"/>
                    <a:pt x="33187" y="29666"/>
                  </a:cubicBezTo>
                  <a:cubicBezTo>
                    <a:pt x="33038" y="29666"/>
                    <a:pt x="32933" y="29572"/>
                    <a:pt x="33085" y="29302"/>
                  </a:cubicBezTo>
                  <a:cubicBezTo>
                    <a:pt x="33325" y="28870"/>
                    <a:pt x="33580" y="28406"/>
                    <a:pt x="34400" y="28406"/>
                  </a:cubicBezTo>
                  <a:close/>
                  <a:moveTo>
                    <a:pt x="19422" y="29854"/>
                  </a:moveTo>
                  <a:cubicBezTo>
                    <a:pt x="20815" y="29979"/>
                    <a:pt x="22420" y="30077"/>
                    <a:pt x="24020" y="30077"/>
                  </a:cubicBezTo>
                  <a:cubicBezTo>
                    <a:pt x="24508" y="30077"/>
                    <a:pt x="24996" y="30068"/>
                    <a:pt x="25477" y="30047"/>
                  </a:cubicBezTo>
                  <a:cubicBezTo>
                    <a:pt x="25932" y="30028"/>
                    <a:pt x="26319" y="30019"/>
                    <a:pt x="26646" y="30019"/>
                  </a:cubicBezTo>
                  <a:cubicBezTo>
                    <a:pt x="29762" y="30019"/>
                    <a:pt x="27310" y="30819"/>
                    <a:pt x="24713" y="30939"/>
                  </a:cubicBezTo>
                  <a:cubicBezTo>
                    <a:pt x="24280" y="30959"/>
                    <a:pt x="23848" y="30968"/>
                    <a:pt x="23429" y="30968"/>
                  </a:cubicBezTo>
                  <a:cubicBezTo>
                    <a:pt x="21312" y="30968"/>
                    <a:pt x="19529" y="30752"/>
                    <a:pt x="19528" y="30752"/>
                  </a:cubicBezTo>
                  <a:lnTo>
                    <a:pt x="19528" y="30752"/>
                  </a:lnTo>
                  <a:cubicBezTo>
                    <a:pt x="19529" y="30752"/>
                    <a:pt x="21000" y="31499"/>
                    <a:pt x="25386" y="32078"/>
                  </a:cubicBezTo>
                  <a:cubicBezTo>
                    <a:pt x="25739" y="32125"/>
                    <a:pt x="26045" y="32191"/>
                    <a:pt x="26314" y="32270"/>
                  </a:cubicBezTo>
                  <a:cubicBezTo>
                    <a:pt x="26642" y="32908"/>
                    <a:pt x="26916" y="33680"/>
                    <a:pt x="27143" y="34491"/>
                  </a:cubicBezTo>
                  <a:cubicBezTo>
                    <a:pt x="26399" y="35156"/>
                    <a:pt x="24934" y="35714"/>
                    <a:pt x="22946" y="35796"/>
                  </a:cubicBezTo>
                  <a:cubicBezTo>
                    <a:pt x="22111" y="35831"/>
                    <a:pt x="21332" y="35844"/>
                    <a:pt x="20635" y="35844"/>
                  </a:cubicBezTo>
                  <a:cubicBezTo>
                    <a:pt x="18627" y="35844"/>
                    <a:pt x="17301" y="35737"/>
                    <a:pt x="17301" y="35737"/>
                  </a:cubicBezTo>
                  <a:lnTo>
                    <a:pt x="17301" y="35737"/>
                  </a:lnTo>
                  <a:cubicBezTo>
                    <a:pt x="17301" y="35737"/>
                    <a:pt x="18801" y="36542"/>
                    <a:pt x="23624" y="36684"/>
                  </a:cubicBezTo>
                  <a:cubicBezTo>
                    <a:pt x="26298" y="36763"/>
                    <a:pt x="27923" y="37202"/>
                    <a:pt x="26217" y="37402"/>
                  </a:cubicBezTo>
                  <a:cubicBezTo>
                    <a:pt x="25046" y="37539"/>
                    <a:pt x="23805" y="37574"/>
                    <a:pt x="22845" y="37574"/>
                  </a:cubicBezTo>
                  <a:cubicBezTo>
                    <a:pt x="21848" y="37574"/>
                    <a:pt x="21153" y="37537"/>
                    <a:pt x="21153" y="37537"/>
                  </a:cubicBezTo>
                  <a:lnTo>
                    <a:pt x="21153" y="37537"/>
                  </a:lnTo>
                  <a:cubicBezTo>
                    <a:pt x="21153" y="37537"/>
                    <a:pt x="23788" y="38067"/>
                    <a:pt x="26131" y="38764"/>
                  </a:cubicBezTo>
                  <a:cubicBezTo>
                    <a:pt x="26360" y="38831"/>
                    <a:pt x="26560" y="38900"/>
                    <a:pt x="26741" y="38974"/>
                  </a:cubicBezTo>
                  <a:cubicBezTo>
                    <a:pt x="26466" y="39011"/>
                    <a:pt x="26169" y="39053"/>
                    <a:pt x="25841" y="39086"/>
                  </a:cubicBezTo>
                  <a:cubicBezTo>
                    <a:pt x="25460" y="39128"/>
                    <a:pt x="25048" y="39172"/>
                    <a:pt x="24609" y="39200"/>
                  </a:cubicBezTo>
                  <a:cubicBezTo>
                    <a:pt x="24172" y="39241"/>
                    <a:pt x="23711" y="39256"/>
                    <a:pt x="23235" y="39280"/>
                  </a:cubicBezTo>
                  <a:cubicBezTo>
                    <a:pt x="22758" y="39300"/>
                    <a:pt x="22265" y="39299"/>
                    <a:pt x="21767" y="39303"/>
                  </a:cubicBezTo>
                  <a:cubicBezTo>
                    <a:pt x="21269" y="39284"/>
                    <a:pt x="20764" y="39289"/>
                    <a:pt x="20260" y="39250"/>
                  </a:cubicBezTo>
                  <a:cubicBezTo>
                    <a:pt x="19757" y="39213"/>
                    <a:pt x="19254" y="39194"/>
                    <a:pt x="18764" y="39125"/>
                  </a:cubicBezTo>
                  <a:cubicBezTo>
                    <a:pt x="18519" y="39097"/>
                    <a:pt x="18277" y="39068"/>
                    <a:pt x="18038" y="39039"/>
                  </a:cubicBezTo>
                  <a:cubicBezTo>
                    <a:pt x="17797" y="39012"/>
                    <a:pt x="17565" y="38961"/>
                    <a:pt x="17334" y="38925"/>
                  </a:cubicBezTo>
                  <a:cubicBezTo>
                    <a:pt x="17105" y="38885"/>
                    <a:pt x="16879" y="38846"/>
                    <a:pt x="16657" y="38807"/>
                  </a:cubicBezTo>
                  <a:cubicBezTo>
                    <a:pt x="16437" y="38769"/>
                    <a:pt x="16226" y="38709"/>
                    <a:pt x="16019" y="38663"/>
                  </a:cubicBezTo>
                  <a:cubicBezTo>
                    <a:pt x="15609" y="38561"/>
                    <a:pt x="15214" y="38487"/>
                    <a:pt x="14866" y="38364"/>
                  </a:cubicBezTo>
                  <a:cubicBezTo>
                    <a:pt x="14517" y="38255"/>
                    <a:pt x="14197" y="38156"/>
                    <a:pt x="13913" y="38067"/>
                  </a:cubicBezTo>
                  <a:cubicBezTo>
                    <a:pt x="13890" y="38059"/>
                    <a:pt x="13871" y="38051"/>
                    <a:pt x="13848" y="38042"/>
                  </a:cubicBezTo>
                  <a:lnTo>
                    <a:pt x="13848" y="38042"/>
                  </a:lnTo>
                  <a:cubicBezTo>
                    <a:pt x="13883" y="38046"/>
                    <a:pt x="13918" y="38051"/>
                    <a:pt x="13955" y="38054"/>
                  </a:cubicBezTo>
                  <a:cubicBezTo>
                    <a:pt x="14333" y="38087"/>
                    <a:pt x="14707" y="38098"/>
                    <a:pt x="15029" y="38098"/>
                  </a:cubicBezTo>
                  <a:cubicBezTo>
                    <a:pt x="15589" y="38098"/>
                    <a:pt x="15994" y="38066"/>
                    <a:pt x="15994" y="38066"/>
                  </a:cubicBezTo>
                  <a:cubicBezTo>
                    <a:pt x="15994" y="38066"/>
                    <a:pt x="15000" y="37852"/>
                    <a:pt x="14086" y="37487"/>
                  </a:cubicBezTo>
                  <a:cubicBezTo>
                    <a:pt x="13857" y="37397"/>
                    <a:pt x="13636" y="37299"/>
                    <a:pt x="13438" y="37198"/>
                  </a:cubicBezTo>
                  <a:cubicBezTo>
                    <a:pt x="13338" y="37151"/>
                    <a:pt x="13248" y="37093"/>
                    <a:pt x="13163" y="37045"/>
                  </a:cubicBezTo>
                  <a:cubicBezTo>
                    <a:pt x="13073" y="36998"/>
                    <a:pt x="13005" y="36943"/>
                    <a:pt x="12936" y="36897"/>
                  </a:cubicBezTo>
                  <a:cubicBezTo>
                    <a:pt x="12864" y="36853"/>
                    <a:pt x="12817" y="36803"/>
                    <a:pt x="12768" y="36764"/>
                  </a:cubicBezTo>
                  <a:cubicBezTo>
                    <a:pt x="12760" y="36758"/>
                    <a:pt x="12755" y="36752"/>
                    <a:pt x="12747" y="36746"/>
                  </a:cubicBezTo>
                  <a:cubicBezTo>
                    <a:pt x="12852" y="35752"/>
                    <a:pt x="12803" y="34935"/>
                    <a:pt x="12619" y="33587"/>
                  </a:cubicBezTo>
                  <a:lnTo>
                    <a:pt x="12619" y="33587"/>
                  </a:lnTo>
                  <a:cubicBezTo>
                    <a:pt x="12648" y="33593"/>
                    <a:pt x="12674" y="33599"/>
                    <a:pt x="12703" y="33603"/>
                  </a:cubicBezTo>
                  <a:cubicBezTo>
                    <a:pt x="12931" y="33653"/>
                    <a:pt x="13167" y="33684"/>
                    <a:pt x="13413" y="33717"/>
                  </a:cubicBezTo>
                  <a:cubicBezTo>
                    <a:pt x="13657" y="33756"/>
                    <a:pt x="13908" y="33777"/>
                    <a:pt x="14164" y="33803"/>
                  </a:cubicBezTo>
                  <a:cubicBezTo>
                    <a:pt x="14416" y="33832"/>
                    <a:pt x="14675" y="33842"/>
                    <a:pt x="14930" y="33863"/>
                  </a:cubicBezTo>
                  <a:cubicBezTo>
                    <a:pt x="15666" y="33908"/>
                    <a:pt x="16396" y="33922"/>
                    <a:pt x="17031" y="33922"/>
                  </a:cubicBezTo>
                  <a:cubicBezTo>
                    <a:pt x="18166" y="33922"/>
                    <a:pt x="18994" y="33876"/>
                    <a:pt x="18994" y="33876"/>
                  </a:cubicBezTo>
                  <a:cubicBezTo>
                    <a:pt x="18994" y="33876"/>
                    <a:pt x="18498" y="33777"/>
                    <a:pt x="17765" y="33601"/>
                  </a:cubicBezTo>
                  <a:cubicBezTo>
                    <a:pt x="17033" y="33425"/>
                    <a:pt x="16060" y="33171"/>
                    <a:pt x="15118" y="32863"/>
                  </a:cubicBezTo>
                  <a:cubicBezTo>
                    <a:pt x="15088" y="32854"/>
                    <a:pt x="15059" y="32843"/>
                    <a:pt x="15030" y="32834"/>
                  </a:cubicBezTo>
                  <a:cubicBezTo>
                    <a:pt x="16867" y="32423"/>
                    <a:pt x="18564" y="31492"/>
                    <a:pt x="19422" y="29854"/>
                  </a:cubicBezTo>
                  <a:close/>
                  <a:moveTo>
                    <a:pt x="20760" y="48636"/>
                  </a:moveTo>
                  <a:lnTo>
                    <a:pt x="20760" y="48636"/>
                  </a:lnTo>
                  <a:cubicBezTo>
                    <a:pt x="20760" y="48636"/>
                    <a:pt x="20592" y="49491"/>
                    <a:pt x="20307" y="50764"/>
                  </a:cubicBezTo>
                  <a:cubicBezTo>
                    <a:pt x="20162" y="51401"/>
                    <a:pt x="19998" y="52145"/>
                    <a:pt x="19841" y="52942"/>
                  </a:cubicBezTo>
                  <a:cubicBezTo>
                    <a:pt x="19766" y="53341"/>
                    <a:pt x="19696" y="53756"/>
                    <a:pt x="19652" y="54178"/>
                  </a:cubicBezTo>
                  <a:cubicBezTo>
                    <a:pt x="19598" y="54593"/>
                    <a:pt x="19622" y="55032"/>
                    <a:pt x="19590" y="55469"/>
                  </a:cubicBezTo>
                  <a:cubicBezTo>
                    <a:pt x="19459" y="57221"/>
                    <a:pt x="19011" y="58915"/>
                    <a:pt x="18660" y="60171"/>
                  </a:cubicBezTo>
                  <a:cubicBezTo>
                    <a:pt x="18484" y="60801"/>
                    <a:pt x="18317" y="61318"/>
                    <a:pt x="18206" y="61682"/>
                  </a:cubicBezTo>
                  <a:cubicBezTo>
                    <a:pt x="18092" y="62044"/>
                    <a:pt x="18026" y="62252"/>
                    <a:pt x="18026" y="62252"/>
                  </a:cubicBezTo>
                  <a:cubicBezTo>
                    <a:pt x="18026" y="62252"/>
                    <a:pt x="18253" y="61412"/>
                    <a:pt x="18568" y="60147"/>
                  </a:cubicBezTo>
                  <a:cubicBezTo>
                    <a:pt x="18729" y="59513"/>
                    <a:pt x="18899" y="58773"/>
                    <a:pt x="19062" y="57975"/>
                  </a:cubicBezTo>
                  <a:cubicBezTo>
                    <a:pt x="19221" y="57179"/>
                    <a:pt x="19370" y="56321"/>
                    <a:pt x="19418" y="55460"/>
                  </a:cubicBezTo>
                  <a:cubicBezTo>
                    <a:pt x="19452" y="55030"/>
                    <a:pt x="19432" y="54595"/>
                    <a:pt x="19489" y="54160"/>
                  </a:cubicBezTo>
                  <a:cubicBezTo>
                    <a:pt x="19538" y="53730"/>
                    <a:pt x="19613" y="53314"/>
                    <a:pt x="19692" y="52913"/>
                  </a:cubicBezTo>
                  <a:cubicBezTo>
                    <a:pt x="19857" y="52111"/>
                    <a:pt x="20052" y="51375"/>
                    <a:pt x="20211" y="50741"/>
                  </a:cubicBezTo>
                  <a:cubicBezTo>
                    <a:pt x="20540" y="49479"/>
                    <a:pt x="20760" y="48636"/>
                    <a:pt x="20760" y="48636"/>
                  </a:cubicBezTo>
                  <a:close/>
                  <a:moveTo>
                    <a:pt x="30578" y="29369"/>
                  </a:moveTo>
                  <a:cubicBezTo>
                    <a:pt x="30578" y="29370"/>
                    <a:pt x="30587" y="29507"/>
                    <a:pt x="30600" y="29765"/>
                  </a:cubicBezTo>
                  <a:cubicBezTo>
                    <a:pt x="30613" y="30023"/>
                    <a:pt x="30621" y="30405"/>
                    <a:pt x="30609" y="30889"/>
                  </a:cubicBezTo>
                  <a:cubicBezTo>
                    <a:pt x="30591" y="31373"/>
                    <a:pt x="30543" y="31961"/>
                    <a:pt x="30463" y="32630"/>
                  </a:cubicBezTo>
                  <a:cubicBezTo>
                    <a:pt x="30387" y="33300"/>
                    <a:pt x="30284" y="34053"/>
                    <a:pt x="30233" y="34879"/>
                  </a:cubicBezTo>
                  <a:cubicBezTo>
                    <a:pt x="30187" y="35704"/>
                    <a:pt x="30192" y="36607"/>
                    <a:pt x="30305" y="37543"/>
                  </a:cubicBezTo>
                  <a:cubicBezTo>
                    <a:pt x="30418" y="38483"/>
                    <a:pt x="30668" y="39454"/>
                    <a:pt x="30924" y="40457"/>
                  </a:cubicBezTo>
                  <a:cubicBezTo>
                    <a:pt x="31183" y="41462"/>
                    <a:pt x="31444" y="42505"/>
                    <a:pt x="31637" y="43580"/>
                  </a:cubicBezTo>
                  <a:cubicBezTo>
                    <a:pt x="31837" y="44658"/>
                    <a:pt x="31981" y="45758"/>
                    <a:pt x="32064" y="46863"/>
                  </a:cubicBezTo>
                  <a:cubicBezTo>
                    <a:pt x="32223" y="49079"/>
                    <a:pt x="32100" y="51300"/>
                    <a:pt x="31953" y="53367"/>
                  </a:cubicBezTo>
                  <a:cubicBezTo>
                    <a:pt x="31884" y="54401"/>
                    <a:pt x="31800" y="55401"/>
                    <a:pt x="31792" y="56348"/>
                  </a:cubicBezTo>
                  <a:cubicBezTo>
                    <a:pt x="31785" y="56584"/>
                    <a:pt x="31798" y="56816"/>
                    <a:pt x="31804" y="57045"/>
                  </a:cubicBezTo>
                  <a:cubicBezTo>
                    <a:pt x="31824" y="57274"/>
                    <a:pt x="31844" y="57501"/>
                    <a:pt x="31864" y="57723"/>
                  </a:cubicBezTo>
                  <a:cubicBezTo>
                    <a:pt x="31906" y="58170"/>
                    <a:pt x="31906" y="58606"/>
                    <a:pt x="31884" y="59023"/>
                  </a:cubicBezTo>
                  <a:cubicBezTo>
                    <a:pt x="31845" y="59855"/>
                    <a:pt x="31731" y="60610"/>
                    <a:pt x="31643" y="61277"/>
                  </a:cubicBezTo>
                  <a:cubicBezTo>
                    <a:pt x="31550" y="61945"/>
                    <a:pt x="31476" y="62528"/>
                    <a:pt x="31436" y="63010"/>
                  </a:cubicBezTo>
                  <a:cubicBezTo>
                    <a:pt x="31393" y="63492"/>
                    <a:pt x="31387" y="63873"/>
                    <a:pt x="31387" y="64131"/>
                  </a:cubicBezTo>
                  <a:cubicBezTo>
                    <a:pt x="31394" y="64381"/>
                    <a:pt x="31399" y="64515"/>
                    <a:pt x="31399" y="64526"/>
                  </a:cubicBezTo>
                  <a:lnTo>
                    <a:pt x="31399" y="64529"/>
                  </a:lnTo>
                  <a:cubicBezTo>
                    <a:pt x="31399" y="64529"/>
                    <a:pt x="31393" y="64392"/>
                    <a:pt x="31381" y="64131"/>
                  </a:cubicBezTo>
                  <a:cubicBezTo>
                    <a:pt x="31375" y="63873"/>
                    <a:pt x="31374" y="63492"/>
                    <a:pt x="31408" y="63008"/>
                  </a:cubicBezTo>
                  <a:cubicBezTo>
                    <a:pt x="31437" y="62525"/>
                    <a:pt x="31502" y="61939"/>
                    <a:pt x="31581" y="61271"/>
                  </a:cubicBezTo>
                  <a:cubicBezTo>
                    <a:pt x="31656" y="60601"/>
                    <a:pt x="31755" y="59847"/>
                    <a:pt x="31786" y="59020"/>
                  </a:cubicBezTo>
                  <a:cubicBezTo>
                    <a:pt x="31805" y="58606"/>
                    <a:pt x="31798" y="58175"/>
                    <a:pt x="31753" y="57734"/>
                  </a:cubicBezTo>
                  <a:cubicBezTo>
                    <a:pt x="31731" y="57511"/>
                    <a:pt x="31708" y="57285"/>
                    <a:pt x="31684" y="57055"/>
                  </a:cubicBezTo>
                  <a:cubicBezTo>
                    <a:pt x="31676" y="56823"/>
                    <a:pt x="31659" y="56585"/>
                    <a:pt x="31664" y="56348"/>
                  </a:cubicBezTo>
                  <a:cubicBezTo>
                    <a:pt x="31663" y="55393"/>
                    <a:pt x="31733" y="54390"/>
                    <a:pt x="31800" y="53356"/>
                  </a:cubicBezTo>
                  <a:cubicBezTo>
                    <a:pt x="31939" y="51288"/>
                    <a:pt x="32053" y="49077"/>
                    <a:pt x="31887" y="46875"/>
                  </a:cubicBezTo>
                  <a:cubicBezTo>
                    <a:pt x="31809" y="45775"/>
                    <a:pt x="31671" y="44678"/>
                    <a:pt x="31480" y="43611"/>
                  </a:cubicBezTo>
                  <a:cubicBezTo>
                    <a:pt x="31292" y="42540"/>
                    <a:pt x="31037" y="41502"/>
                    <a:pt x="30779" y="40496"/>
                  </a:cubicBezTo>
                  <a:cubicBezTo>
                    <a:pt x="30523" y="39492"/>
                    <a:pt x="30286" y="38510"/>
                    <a:pt x="30180" y="37561"/>
                  </a:cubicBezTo>
                  <a:cubicBezTo>
                    <a:pt x="30077" y="36609"/>
                    <a:pt x="30081" y="35708"/>
                    <a:pt x="30134" y="34875"/>
                  </a:cubicBezTo>
                  <a:cubicBezTo>
                    <a:pt x="30194" y="34044"/>
                    <a:pt x="30312" y="33292"/>
                    <a:pt x="30402" y="32623"/>
                  </a:cubicBezTo>
                  <a:cubicBezTo>
                    <a:pt x="30494" y="31956"/>
                    <a:pt x="30553" y="31371"/>
                    <a:pt x="30580" y="30889"/>
                  </a:cubicBezTo>
                  <a:cubicBezTo>
                    <a:pt x="30602" y="30406"/>
                    <a:pt x="30602" y="30027"/>
                    <a:pt x="30594" y="29767"/>
                  </a:cubicBezTo>
                  <a:cubicBezTo>
                    <a:pt x="30583" y="29508"/>
                    <a:pt x="30578" y="29370"/>
                    <a:pt x="30578" y="29369"/>
                  </a:cubicBezTo>
                  <a:close/>
                  <a:moveTo>
                    <a:pt x="31400" y="64529"/>
                  </a:moveTo>
                  <a:lnTo>
                    <a:pt x="31400" y="64529"/>
                  </a:lnTo>
                  <a:cubicBezTo>
                    <a:pt x="31406" y="64640"/>
                    <a:pt x="31416" y="64741"/>
                    <a:pt x="31424" y="64836"/>
                  </a:cubicBezTo>
                  <a:cubicBezTo>
                    <a:pt x="31414" y="64741"/>
                    <a:pt x="31406" y="64640"/>
                    <a:pt x="31400" y="64529"/>
                  </a:cubicBezTo>
                  <a:close/>
                  <a:moveTo>
                    <a:pt x="17595" y="65538"/>
                  </a:moveTo>
                  <a:cubicBezTo>
                    <a:pt x="17595" y="65539"/>
                    <a:pt x="17592" y="65641"/>
                    <a:pt x="17589" y="65820"/>
                  </a:cubicBezTo>
                  <a:cubicBezTo>
                    <a:pt x="17579" y="65999"/>
                    <a:pt x="17571" y="66257"/>
                    <a:pt x="17522" y="66562"/>
                  </a:cubicBezTo>
                  <a:cubicBezTo>
                    <a:pt x="17474" y="66865"/>
                    <a:pt x="17401" y="67224"/>
                    <a:pt x="17266" y="67588"/>
                  </a:cubicBezTo>
                  <a:cubicBezTo>
                    <a:pt x="17193" y="67769"/>
                    <a:pt x="17115" y="67950"/>
                    <a:pt x="17027" y="68134"/>
                  </a:cubicBezTo>
                  <a:cubicBezTo>
                    <a:pt x="16941" y="68318"/>
                    <a:pt x="16851" y="68502"/>
                    <a:pt x="16750" y="68683"/>
                  </a:cubicBezTo>
                  <a:cubicBezTo>
                    <a:pt x="16545" y="69043"/>
                    <a:pt x="16319" y="69392"/>
                    <a:pt x="16057" y="69683"/>
                  </a:cubicBezTo>
                  <a:cubicBezTo>
                    <a:pt x="15797" y="69974"/>
                    <a:pt x="15500" y="70198"/>
                    <a:pt x="15227" y="70347"/>
                  </a:cubicBezTo>
                  <a:cubicBezTo>
                    <a:pt x="14953" y="70498"/>
                    <a:pt x="14702" y="70568"/>
                    <a:pt x="14528" y="70610"/>
                  </a:cubicBezTo>
                  <a:cubicBezTo>
                    <a:pt x="14353" y="70648"/>
                    <a:pt x="14251" y="70663"/>
                    <a:pt x="14251" y="70663"/>
                  </a:cubicBezTo>
                  <a:cubicBezTo>
                    <a:pt x="14251" y="70663"/>
                    <a:pt x="14258" y="70662"/>
                    <a:pt x="14268" y="70657"/>
                  </a:cubicBezTo>
                  <a:lnTo>
                    <a:pt x="14268" y="70657"/>
                  </a:lnTo>
                  <a:cubicBezTo>
                    <a:pt x="14252" y="70661"/>
                    <a:pt x="14236" y="70664"/>
                    <a:pt x="14220" y="70666"/>
                  </a:cubicBezTo>
                  <a:lnTo>
                    <a:pt x="14220" y="70666"/>
                  </a:lnTo>
                  <a:cubicBezTo>
                    <a:pt x="14241" y="70662"/>
                    <a:pt x="14261" y="70658"/>
                    <a:pt x="14282" y="70655"/>
                  </a:cubicBezTo>
                  <a:cubicBezTo>
                    <a:pt x="14322" y="70641"/>
                    <a:pt x="14403" y="70617"/>
                    <a:pt x="14521" y="70581"/>
                  </a:cubicBezTo>
                  <a:cubicBezTo>
                    <a:pt x="14603" y="70549"/>
                    <a:pt x="14707" y="70516"/>
                    <a:pt x="14818" y="70461"/>
                  </a:cubicBezTo>
                  <a:cubicBezTo>
                    <a:pt x="14930" y="70410"/>
                    <a:pt x="15053" y="70343"/>
                    <a:pt x="15180" y="70265"/>
                  </a:cubicBezTo>
                  <a:cubicBezTo>
                    <a:pt x="15308" y="70185"/>
                    <a:pt x="15441" y="70091"/>
                    <a:pt x="15568" y="69973"/>
                  </a:cubicBezTo>
                  <a:cubicBezTo>
                    <a:pt x="15699" y="69863"/>
                    <a:pt x="15819" y="69724"/>
                    <a:pt x="15946" y="69585"/>
                  </a:cubicBezTo>
                  <a:cubicBezTo>
                    <a:pt x="16193" y="69300"/>
                    <a:pt x="16408" y="68957"/>
                    <a:pt x="16601" y="68602"/>
                  </a:cubicBezTo>
                  <a:cubicBezTo>
                    <a:pt x="16702" y="68426"/>
                    <a:pt x="16796" y="68246"/>
                    <a:pt x="16883" y="68066"/>
                  </a:cubicBezTo>
                  <a:cubicBezTo>
                    <a:pt x="16973" y="67890"/>
                    <a:pt x="17054" y="67707"/>
                    <a:pt x="17122" y="67534"/>
                  </a:cubicBezTo>
                  <a:cubicBezTo>
                    <a:pt x="17260" y="67181"/>
                    <a:pt x="17362" y="66842"/>
                    <a:pt x="17424" y="66543"/>
                  </a:cubicBezTo>
                  <a:cubicBezTo>
                    <a:pt x="17487" y="66246"/>
                    <a:pt x="17530" y="65995"/>
                    <a:pt x="17554" y="65816"/>
                  </a:cubicBezTo>
                  <a:cubicBezTo>
                    <a:pt x="17579" y="65639"/>
                    <a:pt x="17595" y="65539"/>
                    <a:pt x="17595" y="65538"/>
                  </a:cubicBezTo>
                  <a:close/>
                  <a:moveTo>
                    <a:pt x="12211" y="39832"/>
                  </a:moveTo>
                  <a:cubicBezTo>
                    <a:pt x="12305" y="39856"/>
                    <a:pt x="12413" y="39880"/>
                    <a:pt x="12536" y="39911"/>
                  </a:cubicBezTo>
                  <a:cubicBezTo>
                    <a:pt x="12768" y="39966"/>
                    <a:pt x="13048" y="40038"/>
                    <a:pt x="13373" y="40108"/>
                  </a:cubicBezTo>
                  <a:cubicBezTo>
                    <a:pt x="13698" y="40161"/>
                    <a:pt x="14064" y="40221"/>
                    <a:pt x="14464" y="40287"/>
                  </a:cubicBezTo>
                  <a:cubicBezTo>
                    <a:pt x="14863" y="40363"/>
                    <a:pt x="15300" y="40386"/>
                    <a:pt x="15756" y="40431"/>
                  </a:cubicBezTo>
                  <a:cubicBezTo>
                    <a:pt x="15985" y="40449"/>
                    <a:pt x="16220" y="40480"/>
                    <a:pt x="16459" y="40488"/>
                  </a:cubicBezTo>
                  <a:cubicBezTo>
                    <a:pt x="16699" y="40495"/>
                    <a:pt x="16945" y="40503"/>
                    <a:pt x="17193" y="40510"/>
                  </a:cubicBezTo>
                  <a:cubicBezTo>
                    <a:pt x="17391" y="40520"/>
                    <a:pt x="17592" y="40524"/>
                    <a:pt x="17794" y="40524"/>
                  </a:cubicBezTo>
                  <a:cubicBezTo>
                    <a:pt x="18099" y="40524"/>
                    <a:pt x="18408" y="40515"/>
                    <a:pt x="18720" y="40504"/>
                  </a:cubicBezTo>
                  <a:cubicBezTo>
                    <a:pt x="19238" y="40503"/>
                    <a:pt x="19762" y="40449"/>
                    <a:pt x="20284" y="40416"/>
                  </a:cubicBezTo>
                  <a:cubicBezTo>
                    <a:pt x="20807" y="40382"/>
                    <a:pt x="21325" y="40302"/>
                    <a:pt x="21835" y="40248"/>
                  </a:cubicBezTo>
                  <a:cubicBezTo>
                    <a:pt x="21882" y="40241"/>
                    <a:pt x="21928" y="40234"/>
                    <a:pt x="21974" y="40228"/>
                  </a:cubicBezTo>
                  <a:lnTo>
                    <a:pt x="21974" y="40228"/>
                  </a:lnTo>
                  <a:cubicBezTo>
                    <a:pt x="21204" y="40377"/>
                    <a:pt x="20431" y="40517"/>
                    <a:pt x="19699" y="40617"/>
                  </a:cubicBezTo>
                  <a:cubicBezTo>
                    <a:pt x="19326" y="40671"/>
                    <a:pt x="18966" y="40718"/>
                    <a:pt x="18623" y="40753"/>
                  </a:cubicBezTo>
                  <a:cubicBezTo>
                    <a:pt x="18278" y="40797"/>
                    <a:pt x="17955" y="40819"/>
                    <a:pt x="17652" y="40850"/>
                  </a:cubicBezTo>
                  <a:cubicBezTo>
                    <a:pt x="17049" y="40894"/>
                    <a:pt x="16546" y="40919"/>
                    <a:pt x="16193" y="40926"/>
                  </a:cubicBezTo>
                  <a:cubicBezTo>
                    <a:pt x="16075" y="40928"/>
                    <a:pt x="15973" y="40929"/>
                    <a:pt x="15891" y="40929"/>
                  </a:cubicBezTo>
                  <a:cubicBezTo>
                    <a:pt x="15726" y="40929"/>
                    <a:pt x="15637" y="40926"/>
                    <a:pt x="15637" y="40926"/>
                  </a:cubicBezTo>
                  <a:lnTo>
                    <a:pt x="15637" y="40926"/>
                  </a:lnTo>
                  <a:cubicBezTo>
                    <a:pt x="15637" y="40926"/>
                    <a:pt x="15833" y="40973"/>
                    <a:pt x="16183" y="41038"/>
                  </a:cubicBezTo>
                  <a:cubicBezTo>
                    <a:pt x="16532" y="41102"/>
                    <a:pt x="17036" y="41180"/>
                    <a:pt x="17644" y="41256"/>
                  </a:cubicBezTo>
                  <a:cubicBezTo>
                    <a:pt x="17948" y="41289"/>
                    <a:pt x="18278" y="41333"/>
                    <a:pt x="18627" y="41360"/>
                  </a:cubicBezTo>
                  <a:cubicBezTo>
                    <a:pt x="18979" y="41393"/>
                    <a:pt x="19348" y="41420"/>
                    <a:pt x="19731" y="41443"/>
                  </a:cubicBezTo>
                  <a:cubicBezTo>
                    <a:pt x="20498" y="41494"/>
                    <a:pt x="21318" y="41514"/>
                    <a:pt x="22142" y="41521"/>
                  </a:cubicBezTo>
                  <a:cubicBezTo>
                    <a:pt x="22553" y="41516"/>
                    <a:pt x="22965" y="41510"/>
                    <a:pt x="23370" y="41508"/>
                  </a:cubicBezTo>
                  <a:cubicBezTo>
                    <a:pt x="23776" y="41491"/>
                    <a:pt x="24176" y="41478"/>
                    <a:pt x="24562" y="41463"/>
                  </a:cubicBezTo>
                  <a:cubicBezTo>
                    <a:pt x="24948" y="41440"/>
                    <a:pt x="25322" y="41416"/>
                    <a:pt x="25676" y="41395"/>
                  </a:cubicBezTo>
                  <a:cubicBezTo>
                    <a:pt x="26032" y="41371"/>
                    <a:pt x="26365" y="41336"/>
                    <a:pt x="26675" y="41309"/>
                  </a:cubicBezTo>
                  <a:cubicBezTo>
                    <a:pt x="27296" y="41260"/>
                    <a:pt x="27809" y="41188"/>
                    <a:pt x="28169" y="41148"/>
                  </a:cubicBezTo>
                  <a:cubicBezTo>
                    <a:pt x="28193" y="41145"/>
                    <a:pt x="28213" y="41142"/>
                    <a:pt x="28233" y="41140"/>
                  </a:cubicBezTo>
                  <a:cubicBezTo>
                    <a:pt x="28406" y="42046"/>
                    <a:pt x="28523" y="43338"/>
                    <a:pt x="28728" y="45242"/>
                  </a:cubicBezTo>
                  <a:cubicBezTo>
                    <a:pt x="28730" y="45261"/>
                    <a:pt x="28731" y="45277"/>
                    <a:pt x="28733" y="45294"/>
                  </a:cubicBezTo>
                  <a:cubicBezTo>
                    <a:pt x="28818" y="45299"/>
                    <a:pt x="28904" y="45304"/>
                    <a:pt x="28988" y="45305"/>
                  </a:cubicBezTo>
                  <a:cubicBezTo>
                    <a:pt x="29381" y="45332"/>
                    <a:pt x="29749" y="45370"/>
                    <a:pt x="30059" y="45422"/>
                  </a:cubicBezTo>
                  <a:cubicBezTo>
                    <a:pt x="30300" y="45456"/>
                    <a:pt x="30505" y="45497"/>
                    <a:pt x="30670" y="45534"/>
                  </a:cubicBezTo>
                  <a:cubicBezTo>
                    <a:pt x="30543" y="45536"/>
                    <a:pt x="30400" y="45540"/>
                    <a:pt x="30243" y="45547"/>
                  </a:cubicBezTo>
                  <a:cubicBezTo>
                    <a:pt x="29608" y="45567"/>
                    <a:pt x="28762" y="45619"/>
                    <a:pt x="27924" y="45713"/>
                  </a:cubicBezTo>
                  <a:cubicBezTo>
                    <a:pt x="27085" y="45806"/>
                    <a:pt x="26254" y="45939"/>
                    <a:pt x="25636" y="46063"/>
                  </a:cubicBezTo>
                  <a:cubicBezTo>
                    <a:pt x="25018" y="46187"/>
                    <a:pt x="24615" y="46299"/>
                    <a:pt x="24615" y="46299"/>
                  </a:cubicBezTo>
                  <a:cubicBezTo>
                    <a:pt x="24615" y="46299"/>
                    <a:pt x="25032" y="46255"/>
                    <a:pt x="25656" y="46232"/>
                  </a:cubicBezTo>
                  <a:cubicBezTo>
                    <a:pt x="25893" y="46224"/>
                    <a:pt x="26160" y="46219"/>
                    <a:pt x="26445" y="46219"/>
                  </a:cubicBezTo>
                  <a:cubicBezTo>
                    <a:pt x="26911" y="46219"/>
                    <a:pt x="27427" y="46231"/>
                    <a:pt x="27940" y="46259"/>
                  </a:cubicBezTo>
                  <a:cubicBezTo>
                    <a:pt x="28236" y="46275"/>
                    <a:pt x="28530" y="46295"/>
                    <a:pt x="28816" y="46318"/>
                  </a:cubicBezTo>
                  <a:cubicBezTo>
                    <a:pt x="28860" y="47156"/>
                    <a:pt x="28836" y="47799"/>
                    <a:pt x="28780" y="48352"/>
                  </a:cubicBezTo>
                  <a:cubicBezTo>
                    <a:pt x="29053" y="48339"/>
                    <a:pt x="29327" y="48329"/>
                    <a:pt x="29585" y="48325"/>
                  </a:cubicBezTo>
                  <a:cubicBezTo>
                    <a:pt x="29680" y="48324"/>
                    <a:pt x="29773" y="48323"/>
                    <a:pt x="29864" y="48323"/>
                  </a:cubicBezTo>
                  <a:cubicBezTo>
                    <a:pt x="30091" y="48323"/>
                    <a:pt x="30303" y="48328"/>
                    <a:pt x="30494" y="48337"/>
                  </a:cubicBezTo>
                  <a:cubicBezTo>
                    <a:pt x="31028" y="48356"/>
                    <a:pt x="31390" y="48407"/>
                    <a:pt x="31390" y="48407"/>
                  </a:cubicBezTo>
                  <a:cubicBezTo>
                    <a:pt x="31390" y="48407"/>
                    <a:pt x="31374" y="48414"/>
                    <a:pt x="31347" y="48425"/>
                  </a:cubicBezTo>
                  <a:cubicBezTo>
                    <a:pt x="31146" y="48457"/>
                    <a:pt x="29867" y="48653"/>
                    <a:pt x="28575" y="48790"/>
                  </a:cubicBezTo>
                  <a:cubicBezTo>
                    <a:pt x="27872" y="48868"/>
                    <a:pt x="27167" y="48928"/>
                    <a:pt x="26638" y="48963"/>
                  </a:cubicBezTo>
                  <a:cubicBezTo>
                    <a:pt x="26107" y="49001"/>
                    <a:pt x="25754" y="49010"/>
                    <a:pt x="25754" y="49010"/>
                  </a:cubicBezTo>
                  <a:cubicBezTo>
                    <a:pt x="25754" y="49010"/>
                    <a:pt x="26107" y="49034"/>
                    <a:pt x="26640" y="49051"/>
                  </a:cubicBezTo>
                  <a:cubicBezTo>
                    <a:pt x="27046" y="49062"/>
                    <a:pt x="27557" y="49071"/>
                    <a:pt x="28091" y="49071"/>
                  </a:cubicBezTo>
                  <a:cubicBezTo>
                    <a:pt x="28256" y="49071"/>
                    <a:pt x="28424" y="49070"/>
                    <a:pt x="28592" y="49068"/>
                  </a:cubicBezTo>
                  <a:cubicBezTo>
                    <a:pt x="28624" y="49068"/>
                    <a:pt x="28657" y="49068"/>
                    <a:pt x="28690" y="49065"/>
                  </a:cubicBezTo>
                  <a:lnTo>
                    <a:pt x="28690" y="49065"/>
                  </a:lnTo>
                  <a:cubicBezTo>
                    <a:pt x="28592" y="49715"/>
                    <a:pt x="28475" y="50301"/>
                    <a:pt x="28428" y="51063"/>
                  </a:cubicBezTo>
                  <a:cubicBezTo>
                    <a:pt x="28334" y="51090"/>
                    <a:pt x="28240" y="51117"/>
                    <a:pt x="28142" y="51147"/>
                  </a:cubicBezTo>
                  <a:cubicBezTo>
                    <a:pt x="27936" y="51217"/>
                    <a:pt x="27723" y="51254"/>
                    <a:pt x="27508" y="51303"/>
                  </a:cubicBezTo>
                  <a:cubicBezTo>
                    <a:pt x="27293" y="51359"/>
                    <a:pt x="27077" y="51375"/>
                    <a:pt x="26859" y="51413"/>
                  </a:cubicBezTo>
                  <a:cubicBezTo>
                    <a:pt x="26644" y="51440"/>
                    <a:pt x="26429" y="51450"/>
                    <a:pt x="26221" y="51465"/>
                  </a:cubicBezTo>
                  <a:cubicBezTo>
                    <a:pt x="26127" y="51465"/>
                    <a:pt x="26032" y="51467"/>
                    <a:pt x="25938" y="51467"/>
                  </a:cubicBezTo>
                  <a:cubicBezTo>
                    <a:pt x="25830" y="51467"/>
                    <a:pt x="25723" y="51464"/>
                    <a:pt x="25621" y="51454"/>
                  </a:cubicBezTo>
                  <a:cubicBezTo>
                    <a:pt x="25428" y="51448"/>
                    <a:pt x="25248" y="51421"/>
                    <a:pt x="25080" y="51399"/>
                  </a:cubicBezTo>
                  <a:cubicBezTo>
                    <a:pt x="24915" y="51370"/>
                    <a:pt x="24760" y="51344"/>
                    <a:pt x="24627" y="51307"/>
                  </a:cubicBezTo>
                  <a:cubicBezTo>
                    <a:pt x="24493" y="51274"/>
                    <a:pt x="24378" y="51235"/>
                    <a:pt x="24284" y="51205"/>
                  </a:cubicBezTo>
                  <a:cubicBezTo>
                    <a:pt x="24096" y="51137"/>
                    <a:pt x="23992" y="51084"/>
                    <a:pt x="23992" y="51084"/>
                  </a:cubicBezTo>
                  <a:lnTo>
                    <a:pt x="23992" y="51084"/>
                  </a:lnTo>
                  <a:cubicBezTo>
                    <a:pt x="23992" y="51084"/>
                    <a:pt x="24079" y="51159"/>
                    <a:pt x="24250" y="51272"/>
                  </a:cubicBezTo>
                  <a:cubicBezTo>
                    <a:pt x="24335" y="51325"/>
                    <a:pt x="24441" y="51391"/>
                    <a:pt x="24568" y="51456"/>
                  </a:cubicBezTo>
                  <a:cubicBezTo>
                    <a:pt x="24694" y="51527"/>
                    <a:pt x="24842" y="51590"/>
                    <a:pt x="25005" y="51661"/>
                  </a:cubicBezTo>
                  <a:cubicBezTo>
                    <a:pt x="25170" y="51724"/>
                    <a:pt x="25348" y="51797"/>
                    <a:pt x="25546" y="51852"/>
                  </a:cubicBezTo>
                  <a:cubicBezTo>
                    <a:pt x="25741" y="51919"/>
                    <a:pt x="25951" y="51962"/>
                    <a:pt x="26170" y="52013"/>
                  </a:cubicBezTo>
                  <a:cubicBezTo>
                    <a:pt x="26389" y="52053"/>
                    <a:pt x="26620" y="52096"/>
                    <a:pt x="26855" y="52123"/>
                  </a:cubicBezTo>
                  <a:cubicBezTo>
                    <a:pt x="27078" y="52138"/>
                    <a:pt x="27309" y="52173"/>
                    <a:pt x="27537" y="52173"/>
                  </a:cubicBezTo>
                  <a:cubicBezTo>
                    <a:pt x="27549" y="52173"/>
                    <a:pt x="27562" y="52173"/>
                    <a:pt x="27574" y="52173"/>
                  </a:cubicBezTo>
                  <a:cubicBezTo>
                    <a:pt x="27714" y="52175"/>
                    <a:pt x="27856" y="52180"/>
                    <a:pt x="27996" y="52180"/>
                  </a:cubicBezTo>
                  <a:cubicBezTo>
                    <a:pt x="28096" y="52180"/>
                    <a:pt x="28196" y="52177"/>
                    <a:pt x="28295" y="52170"/>
                  </a:cubicBezTo>
                  <a:cubicBezTo>
                    <a:pt x="28336" y="52166"/>
                    <a:pt x="28379" y="52165"/>
                    <a:pt x="28421" y="52163"/>
                  </a:cubicBezTo>
                  <a:cubicBezTo>
                    <a:pt x="28554" y="53111"/>
                    <a:pt x="29557" y="54597"/>
                    <a:pt x="29327" y="56733"/>
                  </a:cubicBezTo>
                  <a:cubicBezTo>
                    <a:pt x="29299" y="57007"/>
                    <a:pt x="29267" y="57270"/>
                    <a:pt x="29236" y="57527"/>
                  </a:cubicBezTo>
                  <a:cubicBezTo>
                    <a:pt x="29209" y="57538"/>
                    <a:pt x="29182" y="57550"/>
                    <a:pt x="29153" y="57558"/>
                  </a:cubicBezTo>
                  <a:cubicBezTo>
                    <a:pt x="29035" y="57593"/>
                    <a:pt x="28914" y="57641"/>
                    <a:pt x="28785" y="57673"/>
                  </a:cubicBezTo>
                  <a:cubicBezTo>
                    <a:pt x="28655" y="57704"/>
                    <a:pt x="28522" y="57744"/>
                    <a:pt x="28382" y="57767"/>
                  </a:cubicBezTo>
                  <a:cubicBezTo>
                    <a:pt x="28242" y="57787"/>
                    <a:pt x="28101" y="57822"/>
                    <a:pt x="27958" y="57833"/>
                  </a:cubicBezTo>
                  <a:cubicBezTo>
                    <a:pt x="27741" y="57859"/>
                    <a:pt x="27523" y="57872"/>
                    <a:pt x="27311" y="57872"/>
                  </a:cubicBezTo>
                  <a:cubicBezTo>
                    <a:pt x="27242" y="57872"/>
                    <a:pt x="27174" y="57871"/>
                    <a:pt x="27106" y="57868"/>
                  </a:cubicBezTo>
                  <a:cubicBezTo>
                    <a:pt x="26832" y="57858"/>
                    <a:pt x="26577" y="57832"/>
                    <a:pt x="26361" y="57793"/>
                  </a:cubicBezTo>
                  <a:cubicBezTo>
                    <a:pt x="25925" y="57720"/>
                    <a:pt x="25647" y="57614"/>
                    <a:pt x="25647" y="57614"/>
                  </a:cubicBezTo>
                  <a:lnTo>
                    <a:pt x="25647" y="57614"/>
                  </a:lnTo>
                  <a:cubicBezTo>
                    <a:pt x="25647" y="57614"/>
                    <a:pt x="25910" y="57754"/>
                    <a:pt x="26340" y="57881"/>
                  </a:cubicBezTo>
                  <a:cubicBezTo>
                    <a:pt x="26554" y="57947"/>
                    <a:pt x="26810" y="58008"/>
                    <a:pt x="27087" y="58051"/>
                  </a:cubicBezTo>
                  <a:cubicBezTo>
                    <a:pt x="27367" y="58095"/>
                    <a:pt x="27669" y="58123"/>
                    <a:pt x="27972" y="58123"/>
                  </a:cubicBezTo>
                  <a:cubicBezTo>
                    <a:pt x="28001" y="58125"/>
                    <a:pt x="28029" y="58125"/>
                    <a:pt x="28057" y="58125"/>
                  </a:cubicBezTo>
                  <a:cubicBezTo>
                    <a:pt x="28181" y="58125"/>
                    <a:pt x="28304" y="58113"/>
                    <a:pt x="28426" y="58110"/>
                  </a:cubicBezTo>
                  <a:cubicBezTo>
                    <a:pt x="28577" y="58103"/>
                    <a:pt x="28723" y="58077"/>
                    <a:pt x="28865" y="58063"/>
                  </a:cubicBezTo>
                  <a:cubicBezTo>
                    <a:pt x="28973" y="58049"/>
                    <a:pt x="29075" y="58028"/>
                    <a:pt x="29176" y="58008"/>
                  </a:cubicBezTo>
                  <a:lnTo>
                    <a:pt x="29176" y="58008"/>
                  </a:lnTo>
                  <a:cubicBezTo>
                    <a:pt x="29166" y="58083"/>
                    <a:pt x="29156" y="58157"/>
                    <a:pt x="29147" y="58230"/>
                  </a:cubicBezTo>
                  <a:cubicBezTo>
                    <a:pt x="29052" y="58264"/>
                    <a:pt x="28951" y="58304"/>
                    <a:pt x="28840" y="58328"/>
                  </a:cubicBezTo>
                  <a:cubicBezTo>
                    <a:pt x="28695" y="58366"/>
                    <a:pt x="28536" y="58406"/>
                    <a:pt x="28370" y="58451"/>
                  </a:cubicBezTo>
                  <a:cubicBezTo>
                    <a:pt x="28201" y="58503"/>
                    <a:pt x="28026" y="58523"/>
                    <a:pt x="27842" y="58554"/>
                  </a:cubicBezTo>
                  <a:cubicBezTo>
                    <a:pt x="27657" y="58588"/>
                    <a:pt x="27464" y="58620"/>
                    <a:pt x="27271" y="58625"/>
                  </a:cubicBezTo>
                  <a:cubicBezTo>
                    <a:pt x="27135" y="58635"/>
                    <a:pt x="26995" y="58645"/>
                    <a:pt x="26856" y="58645"/>
                  </a:cubicBezTo>
                  <a:cubicBezTo>
                    <a:pt x="26797" y="58645"/>
                    <a:pt x="26739" y="58643"/>
                    <a:pt x="26681" y="58639"/>
                  </a:cubicBezTo>
                  <a:lnTo>
                    <a:pt x="26381" y="58625"/>
                  </a:lnTo>
                  <a:cubicBezTo>
                    <a:pt x="26284" y="58610"/>
                    <a:pt x="26188" y="58593"/>
                    <a:pt x="26092" y="58578"/>
                  </a:cubicBezTo>
                  <a:cubicBezTo>
                    <a:pt x="25895" y="58558"/>
                    <a:pt x="25720" y="58487"/>
                    <a:pt x="25536" y="58439"/>
                  </a:cubicBezTo>
                  <a:cubicBezTo>
                    <a:pt x="25448" y="58409"/>
                    <a:pt x="25367" y="58367"/>
                    <a:pt x="25284" y="58334"/>
                  </a:cubicBezTo>
                  <a:cubicBezTo>
                    <a:pt x="25198" y="58300"/>
                    <a:pt x="25119" y="58261"/>
                    <a:pt x="25046" y="58214"/>
                  </a:cubicBezTo>
                  <a:cubicBezTo>
                    <a:pt x="24892" y="58132"/>
                    <a:pt x="24762" y="58033"/>
                    <a:pt x="24639" y="57938"/>
                  </a:cubicBezTo>
                  <a:cubicBezTo>
                    <a:pt x="24525" y="57834"/>
                    <a:pt x="24414" y="57740"/>
                    <a:pt x="24335" y="57642"/>
                  </a:cubicBezTo>
                  <a:cubicBezTo>
                    <a:pt x="24247" y="57547"/>
                    <a:pt x="24186" y="57456"/>
                    <a:pt x="24130" y="57378"/>
                  </a:cubicBezTo>
                  <a:cubicBezTo>
                    <a:pt x="24030" y="57222"/>
                    <a:pt x="23988" y="57121"/>
                    <a:pt x="23988" y="57121"/>
                  </a:cubicBezTo>
                  <a:lnTo>
                    <a:pt x="23988" y="57121"/>
                  </a:lnTo>
                  <a:cubicBezTo>
                    <a:pt x="23988" y="57121"/>
                    <a:pt x="24003" y="57229"/>
                    <a:pt x="24063" y="57410"/>
                  </a:cubicBezTo>
                  <a:cubicBezTo>
                    <a:pt x="24098" y="57499"/>
                    <a:pt x="24137" y="57610"/>
                    <a:pt x="24200" y="57730"/>
                  </a:cubicBezTo>
                  <a:cubicBezTo>
                    <a:pt x="24257" y="57853"/>
                    <a:pt x="24344" y="57979"/>
                    <a:pt x="24438" y="58120"/>
                  </a:cubicBezTo>
                  <a:cubicBezTo>
                    <a:pt x="24540" y="58255"/>
                    <a:pt x="24656" y="58401"/>
                    <a:pt x="24801" y="58535"/>
                  </a:cubicBezTo>
                  <a:cubicBezTo>
                    <a:pt x="24868" y="58609"/>
                    <a:pt x="24944" y="58674"/>
                    <a:pt x="25029" y="58737"/>
                  </a:cubicBezTo>
                  <a:cubicBezTo>
                    <a:pt x="25111" y="58798"/>
                    <a:pt x="25193" y="58871"/>
                    <a:pt x="25284" y="58929"/>
                  </a:cubicBezTo>
                  <a:cubicBezTo>
                    <a:pt x="25469" y="59036"/>
                    <a:pt x="25660" y="59170"/>
                    <a:pt x="25872" y="59254"/>
                  </a:cubicBezTo>
                  <a:cubicBezTo>
                    <a:pt x="25978" y="59299"/>
                    <a:pt x="26086" y="59348"/>
                    <a:pt x="26193" y="59393"/>
                  </a:cubicBezTo>
                  <a:lnTo>
                    <a:pt x="26526" y="59498"/>
                  </a:lnTo>
                  <a:cubicBezTo>
                    <a:pt x="26750" y="59577"/>
                    <a:pt x="26977" y="59618"/>
                    <a:pt x="27202" y="59659"/>
                  </a:cubicBezTo>
                  <a:cubicBezTo>
                    <a:pt x="27429" y="59712"/>
                    <a:pt x="27652" y="59732"/>
                    <a:pt x="27869" y="59748"/>
                  </a:cubicBezTo>
                  <a:cubicBezTo>
                    <a:pt x="28061" y="59765"/>
                    <a:pt x="28251" y="59787"/>
                    <a:pt x="28428" y="59787"/>
                  </a:cubicBezTo>
                  <a:cubicBezTo>
                    <a:pt x="28451" y="59787"/>
                    <a:pt x="28473" y="59786"/>
                    <a:pt x="28495" y="59786"/>
                  </a:cubicBezTo>
                  <a:lnTo>
                    <a:pt x="28921" y="59786"/>
                  </a:lnTo>
                  <a:cubicBezTo>
                    <a:pt x="28857" y="60190"/>
                    <a:pt x="28797" y="60566"/>
                    <a:pt x="28739" y="60919"/>
                  </a:cubicBezTo>
                  <a:cubicBezTo>
                    <a:pt x="28516" y="60935"/>
                    <a:pt x="28283" y="60947"/>
                    <a:pt x="28045" y="60952"/>
                  </a:cubicBezTo>
                  <a:cubicBezTo>
                    <a:pt x="27942" y="60955"/>
                    <a:pt x="27839" y="60956"/>
                    <a:pt x="27736" y="60956"/>
                  </a:cubicBezTo>
                  <a:cubicBezTo>
                    <a:pt x="27290" y="60956"/>
                    <a:pt x="26859" y="60934"/>
                    <a:pt x="26519" y="60908"/>
                  </a:cubicBezTo>
                  <a:cubicBezTo>
                    <a:pt x="26101" y="60879"/>
                    <a:pt x="25823" y="60840"/>
                    <a:pt x="25823" y="60840"/>
                  </a:cubicBezTo>
                  <a:lnTo>
                    <a:pt x="25823" y="60840"/>
                  </a:lnTo>
                  <a:cubicBezTo>
                    <a:pt x="25823" y="60840"/>
                    <a:pt x="26080" y="60948"/>
                    <a:pt x="26482" y="61087"/>
                  </a:cubicBezTo>
                  <a:cubicBezTo>
                    <a:pt x="26882" y="61225"/>
                    <a:pt x="27423" y="61396"/>
                    <a:pt x="27981" y="61530"/>
                  </a:cubicBezTo>
                  <a:cubicBezTo>
                    <a:pt x="28195" y="61584"/>
                    <a:pt x="28413" y="61628"/>
                    <a:pt x="28622" y="61668"/>
                  </a:cubicBezTo>
                  <a:cubicBezTo>
                    <a:pt x="28402" y="63117"/>
                    <a:pt x="28322" y="64104"/>
                    <a:pt x="28648" y="64938"/>
                  </a:cubicBezTo>
                  <a:cubicBezTo>
                    <a:pt x="28731" y="64952"/>
                    <a:pt x="28816" y="64964"/>
                    <a:pt x="28898" y="64978"/>
                  </a:cubicBezTo>
                  <a:cubicBezTo>
                    <a:pt x="29084" y="65004"/>
                    <a:pt x="29272" y="65019"/>
                    <a:pt x="29455" y="65031"/>
                  </a:cubicBezTo>
                  <a:cubicBezTo>
                    <a:pt x="29578" y="65033"/>
                    <a:pt x="29701" y="65038"/>
                    <a:pt x="29820" y="65038"/>
                  </a:cubicBezTo>
                  <a:cubicBezTo>
                    <a:pt x="29876" y="65038"/>
                    <a:pt x="29931" y="65037"/>
                    <a:pt x="29985" y="65033"/>
                  </a:cubicBezTo>
                  <a:cubicBezTo>
                    <a:pt x="30155" y="65031"/>
                    <a:pt x="30316" y="65019"/>
                    <a:pt x="30463" y="65004"/>
                  </a:cubicBezTo>
                  <a:cubicBezTo>
                    <a:pt x="30857" y="64966"/>
                    <a:pt x="31159" y="64905"/>
                    <a:pt x="31320" y="64868"/>
                  </a:cubicBezTo>
                  <a:lnTo>
                    <a:pt x="31320" y="64868"/>
                  </a:lnTo>
                  <a:cubicBezTo>
                    <a:pt x="31150" y="64925"/>
                    <a:pt x="30915" y="65025"/>
                    <a:pt x="30626" y="65099"/>
                  </a:cubicBezTo>
                  <a:cubicBezTo>
                    <a:pt x="30477" y="65141"/>
                    <a:pt x="30314" y="65188"/>
                    <a:pt x="30143" y="65238"/>
                  </a:cubicBezTo>
                  <a:cubicBezTo>
                    <a:pt x="29969" y="65274"/>
                    <a:pt x="29784" y="65314"/>
                    <a:pt x="29595" y="65354"/>
                  </a:cubicBezTo>
                  <a:cubicBezTo>
                    <a:pt x="29403" y="65395"/>
                    <a:pt x="29203" y="65415"/>
                    <a:pt x="28998" y="65447"/>
                  </a:cubicBezTo>
                  <a:cubicBezTo>
                    <a:pt x="28793" y="65479"/>
                    <a:pt x="28587" y="65485"/>
                    <a:pt x="28375" y="65502"/>
                  </a:cubicBezTo>
                  <a:cubicBezTo>
                    <a:pt x="28166" y="65514"/>
                    <a:pt x="27956" y="65510"/>
                    <a:pt x="27746" y="65513"/>
                  </a:cubicBezTo>
                  <a:cubicBezTo>
                    <a:pt x="27541" y="65498"/>
                    <a:pt x="27332" y="65498"/>
                    <a:pt x="27134" y="65470"/>
                  </a:cubicBezTo>
                  <a:cubicBezTo>
                    <a:pt x="26937" y="65450"/>
                    <a:pt x="26744" y="65424"/>
                    <a:pt x="26564" y="65387"/>
                  </a:cubicBezTo>
                  <a:cubicBezTo>
                    <a:pt x="26381" y="65358"/>
                    <a:pt x="26215" y="65307"/>
                    <a:pt x="26056" y="65273"/>
                  </a:cubicBezTo>
                  <a:cubicBezTo>
                    <a:pt x="25745" y="65184"/>
                    <a:pt x="25488" y="65089"/>
                    <a:pt x="25314" y="65009"/>
                  </a:cubicBezTo>
                  <a:cubicBezTo>
                    <a:pt x="25139" y="64930"/>
                    <a:pt x="25045" y="64872"/>
                    <a:pt x="25045" y="64872"/>
                  </a:cubicBezTo>
                  <a:lnTo>
                    <a:pt x="25045" y="64872"/>
                  </a:lnTo>
                  <a:cubicBezTo>
                    <a:pt x="25045" y="64872"/>
                    <a:pt x="25123" y="64950"/>
                    <a:pt x="25275" y="65072"/>
                  </a:cubicBezTo>
                  <a:cubicBezTo>
                    <a:pt x="25428" y="65193"/>
                    <a:pt x="25657" y="65353"/>
                    <a:pt x="25950" y="65522"/>
                  </a:cubicBezTo>
                  <a:cubicBezTo>
                    <a:pt x="26099" y="65600"/>
                    <a:pt x="26259" y="65694"/>
                    <a:pt x="26439" y="65771"/>
                  </a:cubicBezTo>
                  <a:cubicBezTo>
                    <a:pt x="26615" y="65857"/>
                    <a:pt x="26805" y="65933"/>
                    <a:pt x="27007" y="66007"/>
                  </a:cubicBezTo>
                  <a:cubicBezTo>
                    <a:pt x="27207" y="66088"/>
                    <a:pt x="27421" y="66141"/>
                    <a:pt x="27637" y="66214"/>
                  </a:cubicBezTo>
                  <a:cubicBezTo>
                    <a:pt x="27856" y="66268"/>
                    <a:pt x="28080" y="66328"/>
                    <a:pt x="28307" y="66372"/>
                  </a:cubicBezTo>
                  <a:cubicBezTo>
                    <a:pt x="28534" y="66407"/>
                    <a:pt x="28763" y="66460"/>
                    <a:pt x="28990" y="66481"/>
                  </a:cubicBezTo>
                  <a:cubicBezTo>
                    <a:pt x="29216" y="66503"/>
                    <a:pt x="29442" y="66535"/>
                    <a:pt x="29659" y="66543"/>
                  </a:cubicBezTo>
                  <a:cubicBezTo>
                    <a:pt x="29690" y="66544"/>
                    <a:pt x="29717" y="66544"/>
                    <a:pt x="29746" y="66547"/>
                  </a:cubicBezTo>
                  <a:cubicBezTo>
                    <a:pt x="30622" y="67686"/>
                    <a:pt x="31221" y="68611"/>
                    <a:pt x="30972" y="69337"/>
                  </a:cubicBezTo>
                  <a:cubicBezTo>
                    <a:pt x="30876" y="69362"/>
                    <a:pt x="30771" y="69384"/>
                    <a:pt x="30653" y="69407"/>
                  </a:cubicBezTo>
                  <a:cubicBezTo>
                    <a:pt x="30321" y="69469"/>
                    <a:pt x="29918" y="69512"/>
                    <a:pt x="29478" y="69524"/>
                  </a:cubicBezTo>
                  <a:cubicBezTo>
                    <a:pt x="29390" y="69527"/>
                    <a:pt x="29305" y="69528"/>
                    <a:pt x="29218" y="69528"/>
                  </a:cubicBezTo>
                  <a:cubicBezTo>
                    <a:pt x="29084" y="69528"/>
                    <a:pt x="28948" y="69525"/>
                    <a:pt x="28800" y="69517"/>
                  </a:cubicBezTo>
                  <a:cubicBezTo>
                    <a:pt x="28543" y="69509"/>
                    <a:pt x="28346" y="69482"/>
                    <a:pt x="28120" y="69452"/>
                  </a:cubicBezTo>
                  <a:lnTo>
                    <a:pt x="27799" y="69368"/>
                  </a:lnTo>
                  <a:cubicBezTo>
                    <a:pt x="27694" y="69335"/>
                    <a:pt x="27594" y="69288"/>
                    <a:pt x="27489" y="69249"/>
                  </a:cubicBezTo>
                  <a:cubicBezTo>
                    <a:pt x="27288" y="69155"/>
                    <a:pt x="27094" y="69045"/>
                    <a:pt x="26918" y="68917"/>
                  </a:cubicBezTo>
                  <a:cubicBezTo>
                    <a:pt x="26566" y="68659"/>
                    <a:pt x="26280" y="68348"/>
                    <a:pt x="26064" y="68058"/>
                  </a:cubicBezTo>
                  <a:cubicBezTo>
                    <a:pt x="25848" y="67765"/>
                    <a:pt x="25698" y="67496"/>
                    <a:pt x="25602" y="67303"/>
                  </a:cubicBezTo>
                  <a:cubicBezTo>
                    <a:pt x="25507" y="67111"/>
                    <a:pt x="25465" y="66994"/>
                    <a:pt x="25465" y="66994"/>
                  </a:cubicBezTo>
                  <a:lnTo>
                    <a:pt x="25465" y="66994"/>
                  </a:lnTo>
                  <a:cubicBezTo>
                    <a:pt x="25465" y="66994"/>
                    <a:pt x="25485" y="67118"/>
                    <a:pt x="25543" y="67327"/>
                  </a:cubicBezTo>
                  <a:cubicBezTo>
                    <a:pt x="25605" y="67537"/>
                    <a:pt x="25703" y="67833"/>
                    <a:pt x="25870" y="68174"/>
                  </a:cubicBezTo>
                  <a:cubicBezTo>
                    <a:pt x="26036" y="68516"/>
                    <a:pt x="26272" y="68901"/>
                    <a:pt x="26611" y="69261"/>
                  </a:cubicBezTo>
                  <a:cubicBezTo>
                    <a:pt x="26781" y="69441"/>
                    <a:pt x="26976" y="69609"/>
                    <a:pt x="27192" y="69763"/>
                  </a:cubicBezTo>
                  <a:cubicBezTo>
                    <a:pt x="27305" y="69832"/>
                    <a:pt x="27417" y="69908"/>
                    <a:pt x="27535" y="69974"/>
                  </a:cubicBezTo>
                  <a:lnTo>
                    <a:pt x="27905" y="70149"/>
                  </a:lnTo>
                  <a:cubicBezTo>
                    <a:pt x="28159" y="70237"/>
                    <a:pt x="28442" y="70323"/>
                    <a:pt x="28668" y="70371"/>
                  </a:cubicBezTo>
                  <a:cubicBezTo>
                    <a:pt x="28904" y="70428"/>
                    <a:pt x="29169" y="70482"/>
                    <a:pt x="29404" y="70518"/>
                  </a:cubicBezTo>
                  <a:cubicBezTo>
                    <a:pt x="29537" y="70539"/>
                    <a:pt x="29669" y="70557"/>
                    <a:pt x="29797" y="70572"/>
                  </a:cubicBezTo>
                  <a:cubicBezTo>
                    <a:pt x="29168" y="71009"/>
                    <a:pt x="28536" y="71307"/>
                    <a:pt x="28536" y="71307"/>
                  </a:cubicBezTo>
                  <a:cubicBezTo>
                    <a:pt x="25919" y="70919"/>
                    <a:pt x="24660" y="67770"/>
                    <a:pt x="24660" y="65927"/>
                  </a:cubicBezTo>
                  <a:cubicBezTo>
                    <a:pt x="24660" y="64085"/>
                    <a:pt x="24660" y="62098"/>
                    <a:pt x="23883" y="58852"/>
                  </a:cubicBezTo>
                  <a:cubicBezTo>
                    <a:pt x="23109" y="55605"/>
                    <a:pt x="22769" y="52455"/>
                    <a:pt x="22769" y="49837"/>
                  </a:cubicBezTo>
                  <a:cubicBezTo>
                    <a:pt x="22774" y="47230"/>
                    <a:pt x="21516" y="44422"/>
                    <a:pt x="21513" y="44418"/>
                  </a:cubicBezTo>
                  <a:lnTo>
                    <a:pt x="20969" y="43510"/>
                  </a:lnTo>
                  <a:cubicBezTo>
                    <a:pt x="20969" y="43510"/>
                    <a:pt x="19734" y="44384"/>
                    <a:pt x="18361" y="47615"/>
                  </a:cubicBezTo>
                  <a:cubicBezTo>
                    <a:pt x="18382" y="47618"/>
                    <a:pt x="18402" y="47619"/>
                    <a:pt x="18421" y="47620"/>
                  </a:cubicBezTo>
                  <a:cubicBezTo>
                    <a:pt x="18666" y="47640"/>
                    <a:pt x="18886" y="47648"/>
                    <a:pt x="19066" y="47648"/>
                  </a:cubicBezTo>
                  <a:cubicBezTo>
                    <a:pt x="19139" y="47648"/>
                    <a:pt x="19207" y="47647"/>
                    <a:pt x="19267" y="47645"/>
                  </a:cubicBezTo>
                  <a:cubicBezTo>
                    <a:pt x="19471" y="47635"/>
                    <a:pt x="19589" y="47618"/>
                    <a:pt x="19589" y="47618"/>
                  </a:cubicBezTo>
                  <a:lnTo>
                    <a:pt x="19589" y="47618"/>
                  </a:lnTo>
                  <a:cubicBezTo>
                    <a:pt x="19589" y="47618"/>
                    <a:pt x="19484" y="47674"/>
                    <a:pt x="19288" y="47749"/>
                  </a:cubicBezTo>
                  <a:cubicBezTo>
                    <a:pt x="19092" y="47826"/>
                    <a:pt x="18806" y="47920"/>
                    <a:pt x="18454" y="48008"/>
                  </a:cubicBezTo>
                  <a:cubicBezTo>
                    <a:pt x="18101" y="48097"/>
                    <a:pt x="17685" y="48180"/>
                    <a:pt x="17233" y="48247"/>
                  </a:cubicBezTo>
                  <a:cubicBezTo>
                    <a:pt x="17008" y="48281"/>
                    <a:pt x="16773" y="48312"/>
                    <a:pt x="16530" y="48337"/>
                  </a:cubicBezTo>
                  <a:cubicBezTo>
                    <a:pt x="16413" y="48348"/>
                    <a:pt x="16295" y="48360"/>
                    <a:pt x="16175" y="48372"/>
                  </a:cubicBezTo>
                  <a:cubicBezTo>
                    <a:pt x="16113" y="48378"/>
                    <a:pt x="16065" y="48386"/>
                    <a:pt x="15991" y="48387"/>
                  </a:cubicBezTo>
                  <a:lnTo>
                    <a:pt x="15813" y="48399"/>
                  </a:lnTo>
                  <a:cubicBezTo>
                    <a:pt x="15509" y="48418"/>
                    <a:pt x="15207" y="48434"/>
                    <a:pt x="14910" y="48448"/>
                  </a:cubicBezTo>
                  <a:cubicBezTo>
                    <a:pt x="15041" y="48515"/>
                    <a:pt x="15215" y="48595"/>
                    <a:pt x="15430" y="48677"/>
                  </a:cubicBezTo>
                  <a:cubicBezTo>
                    <a:pt x="15681" y="48771"/>
                    <a:pt x="15985" y="48864"/>
                    <a:pt x="16322" y="48931"/>
                  </a:cubicBezTo>
                  <a:cubicBezTo>
                    <a:pt x="16491" y="48967"/>
                    <a:pt x="16668" y="48993"/>
                    <a:pt x="16851" y="49010"/>
                  </a:cubicBezTo>
                  <a:cubicBezTo>
                    <a:pt x="17027" y="49033"/>
                    <a:pt x="17239" y="49033"/>
                    <a:pt x="17396" y="49045"/>
                  </a:cubicBezTo>
                  <a:lnTo>
                    <a:pt x="17655" y="49057"/>
                  </a:lnTo>
                  <a:cubicBezTo>
                    <a:pt x="17705" y="49063"/>
                    <a:pt x="17753" y="49065"/>
                    <a:pt x="17804" y="49071"/>
                  </a:cubicBezTo>
                  <a:cubicBezTo>
                    <a:pt x="16832" y="51977"/>
                    <a:pt x="17080" y="54649"/>
                    <a:pt x="16778" y="56894"/>
                  </a:cubicBezTo>
                  <a:cubicBezTo>
                    <a:pt x="16605" y="57184"/>
                    <a:pt x="16357" y="57529"/>
                    <a:pt x="16052" y="57856"/>
                  </a:cubicBezTo>
                  <a:cubicBezTo>
                    <a:pt x="15865" y="58056"/>
                    <a:pt x="15662" y="58248"/>
                    <a:pt x="15458" y="58424"/>
                  </a:cubicBezTo>
                  <a:cubicBezTo>
                    <a:pt x="15355" y="58507"/>
                    <a:pt x="15253" y="58590"/>
                    <a:pt x="15156" y="58667"/>
                  </a:cubicBezTo>
                  <a:lnTo>
                    <a:pt x="15136" y="58682"/>
                  </a:lnTo>
                  <a:cubicBezTo>
                    <a:pt x="15241" y="58667"/>
                    <a:pt x="15344" y="58651"/>
                    <a:pt x="15450" y="58635"/>
                  </a:cubicBezTo>
                  <a:cubicBezTo>
                    <a:pt x="15605" y="58615"/>
                    <a:pt x="15752" y="58577"/>
                    <a:pt x="15904" y="58547"/>
                  </a:cubicBezTo>
                  <a:cubicBezTo>
                    <a:pt x="16053" y="58514"/>
                    <a:pt x="16197" y="58476"/>
                    <a:pt x="16338" y="58437"/>
                  </a:cubicBezTo>
                  <a:cubicBezTo>
                    <a:pt x="16617" y="58353"/>
                    <a:pt x="16878" y="58264"/>
                    <a:pt x="17092" y="58170"/>
                  </a:cubicBezTo>
                  <a:cubicBezTo>
                    <a:pt x="17526" y="57986"/>
                    <a:pt x="17785" y="57794"/>
                    <a:pt x="17785" y="57794"/>
                  </a:cubicBezTo>
                  <a:lnTo>
                    <a:pt x="17785" y="57794"/>
                  </a:lnTo>
                  <a:cubicBezTo>
                    <a:pt x="17785" y="57794"/>
                    <a:pt x="17584" y="58047"/>
                    <a:pt x="17196" y="58345"/>
                  </a:cubicBezTo>
                  <a:cubicBezTo>
                    <a:pt x="17005" y="58496"/>
                    <a:pt x="16766" y="58655"/>
                    <a:pt x="16503" y="58815"/>
                  </a:cubicBezTo>
                  <a:cubicBezTo>
                    <a:pt x="16370" y="58890"/>
                    <a:pt x="16230" y="58970"/>
                    <a:pt x="16087" y="59044"/>
                  </a:cubicBezTo>
                  <a:cubicBezTo>
                    <a:pt x="15940" y="59115"/>
                    <a:pt x="15794" y="59196"/>
                    <a:pt x="15642" y="59258"/>
                  </a:cubicBezTo>
                  <a:cubicBezTo>
                    <a:pt x="15490" y="59324"/>
                    <a:pt x="15340" y="59393"/>
                    <a:pt x="15187" y="59450"/>
                  </a:cubicBezTo>
                  <a:cubicBezTo>
                    <a:pt x="15161" y="59459"/>
                    <a:pt x="15136" y="59470"/>
                    <a:pt x="15112" y="59478"/>
                  </a:cubicBezTo>
                  <a:cubicBezTo>
                    <a:pt x="15192" y="59493"/>
                    <a:pt x="15276" y="59510"/>
                    <a:pt x="15363" y="59520"/>
                  </a:cubicBezTo>
                  <a:cubicBezTo>
                    <a:pt x="15498" y="59537"/>
                    <a:pt x="15642" y="59556"/>
                    <a:pt x="15790" y="59573"/>
                  </a:cubicBezTo>
                  <a:cubicBezTo>
                    <a:pt x="15852" y="59579"/>
                    <a:pt x="15917" y="59583"/>
                    <a:pt x="15981" y="59587"/>
                  </a:cubicBezTo>
                  <a:cubicBezTo>
                    <a:pt x="15907" y="59794"/>
                    <a:pt x="15845" y="60003"/>
                    <a:pt x="15790" y="60217"/>
                  </a:cubicBezTo>
                  <a:cubicBezTo>
                    <a:pt x="15716" y="60218"/>
                    <a:pt x="15639" y="60222"/>
                    <a:pt x="15564" y="60223"/>
                  </a:cubicBezTo>
                  <a:cubicBezTo>
                    <a:pt x="15367" y="60233"/>
                    <a:pt x="15160" y="60227"/>
                    <a:pt x="14953" y="60233"/>
                  </a:cubicBezTo>
                  <a:cubicBezTo>
                    <a:pt x="14919" y="60232"/>
                    <a:pt x="14884" y="60232"/>
                    <a:pt x="14850" y="60232"/>
                  </a:cubicBezTo>
                  <a:cubicBezTo>
                    <a:pt x="14780" y="60232"/>
                    <a:pt x="14711" y="60233"/>
                    <a:pt x="14641" y="60233"/>
                  </a:cubicBezTo>
                  <a:cubicBezTo>
                    <a:pt x="14536" y="60233"/>
                    <a:pt x="14432" y="60232"/>
                    <a:pt x="14327" y="60229"/>
                  </a:cubicBezTo>
                  <a:cubicBezTo>
                    <a:pt x="14118" y="60225"/>
                    <a:pt x="13910" y="60214"/>
                    <a:pt x="13706" y="60202"/>
                  </a:cubicBezTo>
                  <a:cubicBezTo>
                    <a:pt x="13503" y="60184"/>
                    <a:pt x="13301" y="60172"/>
                    <a:pt x="13112" y="60143"/>
                  </a:cubicBezTo>
                  <a:cubicBezTo>
                    <a:pt x="12920" y="60116"/>
                    <a:pt x="12737" y="60084"/>
                    <a:pt x="12567" y="60047"/>
                  </a:cubicBezTo>
                  <a:cubicBezTo>
                    <a:pt x="12396" y="60003"/>
                    <a:pt x="12235" y="59960"/>
                    <a:pt x="12092" y="59909"/>
                  </a:cubicBezTo>
                  <a:cubicBezTo>
                    <a:pt x="11804" y="59803"/>
                    <a:pt x="11580" y="59674"/>
                    <a:pt x="11430" y="59561"/>
                  </a:cubicBezTo>
                  <a:cubicBezTo>
                    <a:pt x="11356" y="59504"/>
                    <a:pt x="11298" y="59458"/>
                    <a:pt x="11258" y="59426"/>
                  </a:cubicBezTo>
                  <a:cubicBezTo>
                    <a:pt x="11221" y="59394"/>
                    <a:pt x="11191" y="59386"/>
                    <a:pt x="11187" y="59386"/>
                  </a:cubicBezTo>
                  <a:cubicBezTo>
                    <a:pt x="11186" y="59386"/>
                    <a:pt x="11186" y="59387"/>
                    <a:pt x="11186" y="59387"/>
                  </a:cubicBezTo>
                  <a:cubicBezTo>
                    <a:pt x="11188" y="59387"/>
                    <a:pt x="11212" y="59399"/>
                    <a:pt x="11233" y="59446"/>
                  </a:cubicBezTo>
                  <a:cubicBezTo>
                    <a:pt x="11259" y="59490"/>
                    <a:pt x="11291" y="59560"/>
                    <a:pt x="11348" y="59640"/>
                  </a:cubicBezTo>
                  <a:cubicBezTo>
                    <a:pt x="11455" y="59803"/>
                    <a:pt x="11651" y="60022"/>
                    <a:pt x="11944" y="60206"/>
                  </a:cubicBezTo>
                  <a:cubicBezTo>
                    <a:pt x="12088" y="60298"/>
                    <a:pt x="12253" y="60386"/>
                    <a:pt x="12435" y="60460"/>
                  </a:cubicBezTo>
                  <a:cubicBezTo>
                    <a:pt x="12617" y="60531"/>
                    <a:pt x="12811" y="60602"/>
                    <a:pt x="13018" y="60646"/>
                  </a:cubicBezTo>
                  <a:cubicBezTo>
                    <a:pt x="13429" y="60748"/>
                    <a:pt x="13874" y="60801"/>
                    <a:pt x="14317" y="60810"/>
                  </a:cubicBezTo>
                  <a:cubicBezTo>
                    <a:pt x="14372" y="60811"/>
                    <a:pt x="14427" y="60812"/>
                    <a:pt x="14483" y="60812"/>
                  </a:cubicBezTo>
                  <a:cubicBezTo>
                    <a:pt x="14648" y="60812"/>
                    <a:pt x="14813" y="60807"/>
                    <a:pt x="14975" y="60798"/>
                  </a:cubicBezTo>
                  <a:cubicBezTo>
                    <a:pt x="15192" y="60785"/>
                    <a:pt x="15403" y="60760"/>
                    <a:pt x="15606" y="60734"/>
                  </a:cubicBezTo>
                  <a:cubicBezTo>
                    <a:pt x="15630" y="60731"/>
                    <a:pt x="15650" y="60727"/>
                    <a:pt x="15673" y="60724"/>
                  </a:cubicBezTo>
                  <a:lnTo>
                    <a:pt x="15673" y="60724"/>
                  </a:lnTo>
                  <a:cubicBezTo>
                    <a:pt x="15390" y="62122"/>
                    <a:pt x="15404" y="63614"/>
                    <a:pt x="15443" y="64952"/>
                  </a:cubicBezTo>
                  <a:cubicBezTo>
                    <a:pt x="15503" y="64952"/>
                    <a:pt x="15564" y="64952"/>
                    <a:pt x="15624" y="64952"/>
                  </a:cubicBezTo>
                  <a:cubicBezTo>
                    <a:pt x="15669" y="64952"/>
                    <a:pt x="15714" y="64952"/>
                    <a:pt x="15758" y="64950"/>
                  </a:cubicBezTo>
                  <a:cubicBezTo>
                    <a:pt x="15946" y="64937"/>
                    <a:pt x="16130" y="64930"/>
                    <a:pt x="16301" y="64903"/>
                  </a:cubicBezTo>
                  <a:cubicBezTo>
                    <a:pt x="16476" y="64884"/>
                    <a:pt x="16639" y="64856"/>
                    <a:pt x="16790" y="64828"/>
                  </a:cubicBezTo>
                  <a:cubicBezTo>
                    <a:pt x="17397" y="64717"/>
                    <a:pt x="17788" y="64564"/>
                    <a:pt x="17788" y="64563"/>
                  </a:cubicBezTo>
                  <a:lnTo>
                    <a:pt x="17788" y="64563"/>
                  </a:lnTo>
                  <a:cubicBezTo>
                    <a:pt x="17788" y="64564"/>
                    <a:pt x="17451" y="64812"/>
                    <a:pt x="16875" y="65086"/>
                  </a:cubicBezTo>
                  <a:cubicBezTo>
                    <a:pt x="16874" y="65086"/>
                    <a:pt x="16874" y="65089"/>
                    <a:pt x="16872" y="65089"/>
                  </a:cubicBezTo>
                  <a:cubicBezTo>
                    <a:pt x="16860" y="65091"/>
                    <a:pt x="16851" y="65097"/>
                    <a:pt x="16839" y="65101"/>
                  </a:cubicBezTo>
                  <a:cubicBezTo>
                    <a:pt x="16691" y="65157"/>
                    <a:pt x="16531" y="65217"/>
                    <a:pt x="16363" y="65281"/>
                  </a:cubicBezTo>
                  <a:cubicBezTo>
                    <a:pt x="16193" y="65333"/>
                    <a:pt x="16009" y="65388"/>
                    <a:pt x="15821" y="65446"/>
                  </a:cubicBezTo>
                  <a:cubicBezTo>
                    <a:pt x="15633" y="65506"/>
                    <a:pt x="15434" y="65540"/>
                    <a:pt x="15233" y="65592"/>
                  </a:cubicBezTo>
                  <a:cubicBezTo>
                    <a:pt x="15028" y="65646"/>
                    <a:pt x="14823" y="65663"/>
                    <a:pt x="14612" y="65702"/>
                  </a:cubicBezTo>
                  <a:cubicBezTo>
                    <a:pt x="14403" y="65737"/>
                    <a:pt x="14193" y="65747"/>
                    <a:pt x="13984" y="65769"/>
                  </a:cubicBezTo>
                  <a:cubicBezTo>
                    <a:pt x="13816" y="65774"/>
                    <a:pt x="13648" y="65783"/>
                    <a:pt x="13484" y="65783"/>
                  </a:cubicBezTo>
                  <a:cubicBezTo>
                    <a:pt x="13445" y="65783"/>
                    <a:pt x="13406" y="65783"/>
                    <a:pt x="13367" y="65781"/>
                  </a:cubicBezTo>
                  <a:cubicBezTo>
                    <a:pt x="13167" y="65775"/>
                    <a:pt x="12971" y="65768"/>
                    <a:pt x="12789" y="65744"/>
                  </a:cubicBezTo>
                  <a:cubicBezTo>
                    <a:pt x="12602" y="65730"/>
                    <a:pt x="12430" y="65694"/>
                    <a:pt x="12269" y="65669"/>
                  </a:cubicBezTo>
                  <a:cubicBezTo>
                    <a:pt x="12112" y="65634"/>
                    <a:pt x="11963" y="65606"/>
                    <a:pt x="11836" y="65565"/>
                  </a:cubicBezTo>
                  <a:cubicBezTo>
                    <a:pt x="11708" y="65532"/>
                    <a:pt x="11597" y="65491"/>
                    <a:pt x="11507" y="65459"/>
                  </a:cubicBezTo>
                  <a:cubicBezTo>
                    <a:pt x="11328" y="65392"/>
                    <a:pt x="11228" y="65340"/>
                    <a:pt x="11228" y="65340"/>
                  </a:cubicBezTo>
                  <a:lnTo>
                    <a:pt x="11228" y="65340"/>
                  </a:lnTo>
                  <a:cubicBezTo>
                    <a:pt x="11228" y="65340"/>
                    <a:pt x="11311" y="65414"/>
                    <a:pt x="11474" y="65526"/>
                  </a:cubicBezTo>
                  <a:cubicBezTo>
                    <a:pt x="11556" y="65580"/>
                    <a:pt x="11655" y="65647"/>
                    <a:pt x="11776" y="65713"/>
                  </a:cubicBezTo>
                  <a:cubicBezTo>
                    <a:pt x="11893" y="65784"/>
                    <a:pt x="12034" y="65850"/>
                    <a:pt x="12187" y="65928"/>
                  </a:cubicBezTo>
                  <a:cubicBezTo>
                    <a:pt x="12343" y="65995"/>
                    <a:pt x="12511" y="66074"/>
                    <a:pt x="12697" y="66137"/>
                  </a:cubicBezTo>
                  <a:cubicBezTo>
                    <a:pt x="12883" y="66209"/>
                    <a:pt x="13080" y="66266"/>
                    <a:pt x="13288" y="66327"/>
                  </a:cubicBezTo>
                  <a:cubicBezTo>
                    <a:pt x="13496" y="66387"/>
                    <a:pt x="13715" y="66427"/>
                    <a:pt x="13939" y="66477"/>
                  </a:cubicBezTo>
                  <a:cubicBezTo>
                    <a:pt x="14162" y="66509"/>
                    <a:pt x="14395" y="66556"/>
                    <a:pt x="14626" y="66575"/>
                  </a:cubicBezTo>
                  <a:cubicBezTo>
                    <a:pt x="14852" y="66590"/>
                    <a:pt x="15084" y="66624"/>
                    <a:pt x="15308" y="66624"/>
                  </a:cubicBezTo>
                  <a:cubicBezTo>
                    <a:pt x="15313" y="66624"/>
                    <a:pt x="15317" y="66623"/>
                    <a:pt x="15321" y="66623"/>
                  </a:cubicBezTo>
                  <a:cubicBezTo>
                    <a:pt x="15376" y="66623"/>
                    <a:pt x="15430" y="66625"/>
                    <a:pt x="15485" y="66627"/>
                  </a:cubicBezTo>
                  <a:cubicBezTo>
                    <a:pt x="15485" y="66908"/>
                    <a:pt x="15481" y="67174"/>
                    <a:pt x="15464" y="67420"/>
                  </a:cubicBezTo>
                  <a:cubicBezTo>
                    <a:pt x="15429" y="67919"/>
                    <a:pt x="15267" y="68367"/>
                    <a:pt x="15045" y="68760"/>
                  </a:cubicBezTo>
                  <a:cubicBezTo>
                    <a:pt x="14897" y="68773"/>
                    <a:pt x="14717" y="68791"/>
                    <a:pt x="14510" y="68811"/>
                  </a:cubicBezTo>
                  <a:cubicBezTo>
                    <a:pt x="13983" y="68857"/>
                    <a:pt x="13292" y="68925"/>
                    <a:pt x="12611" y="68925"/>
                  </a:cubicBezTo>
                  <a:cubicBezTo>
                    <a:pt x="12568" y="68925"/>
                    <a:pt x="12526" y="68924"/>
                    <a:pt x="12484" y="68924"/>
                  </a:cubicBezTo>
                  <a:cubicBezTo>
                    <a:pt x="12302" y="68922"/>
                    <a:pt x="12128" y="68909"/>
                    <a:pt x="11957" y="68890"/>
                  </a:cubicBezTo>
                  <a:cubicBezTo>
                    <a:pt x="11779" y="68863"/>
                    <a:pt x="11658" y="68850"/>
                    <a:pt x="11474" y="68784"/>
                  </a:cubicBezTo>
                  <a:cubicBezTo>
                    <a:pt x="11354" y="68751"/>
                    <a:pt x="11215" y="68682"/>
                    <a:pt x="11127" y="68596"/>
                  </a:cubicBezTo>
                  <a:cubicBezTo>
                    <a:pt x="11033" y="68510"/>
                    <a:pt x="10970" y="68399"/>
                    <a:pt x="10935" y="68278"/>
                  </a:cubicBezTo>
                  <a:cubicBezTo>
                    <a:pt x="10864" y="68036"/>
                    <a:pt x="10899" y="67794"/>
                    <a:pt x="10931" y="67637"/>
                  </a:cubicBezTo>
                  <a:cubicBezTo>
                    <a:pt x="10966" y="67479"/>
                    <a:pt x="11004" y="67389"/>
                    <a:pt x="11004" y="67389"/>
                  </a:cubicBezTo>
                  <a:lnTo>
                    <a:pt x="11004" y="67389"/>
                  </a:lnTo>
                  <a:cubicBezTo>
                    <a:pt x="11004" y="67389"/>
                    <a:pt x="10943" y="67463"/>
                    <a:pt x="10863" y="67613"/>
                  </a:cubicBezTo>
                  <a:cubicBezTo>
                    <a:pt x="10788" y="67762"/>
                    <a:pt x="10675" y="67988"/>
                    <a:pt x="10671" y="68313"/>
                  </a:cubicBezTo>
                  <a:cubicBezTo>
                    <a:pt x="10673" y="68473"/>
                    <a:pt x="10710" y="68661"/>
                    <a:pt x="10812" y="68831"/>
                  </a:cubicBezTo>
                  <a:cubicBezTo>
                    <a:pt x="10917" y="69007"/>
                    <a:pt x="11059" y="69148"/>
                    <a:pt x="11255" y="69273"/>
                  </a:cubicBezTo>
                  <a:cubicBezTo>
                    <a:pt x="11389" y="69362"/>
                    <a:pt x="11618" y="69461"/>
                    <a:pt x="11797" y="69527"/>
                  </a:cubicBezTo>
                  <a:cubicBezTo>
                    <a:pt x="11987" y="69591"/>
                    <a:pt x="12182" y="69650"/>
                    <a:pt x="12375" y="69697"/>
                  </a:cubicBezTo>
                  <a:cubicBezTo>
                    <a:pt x="12951" y="69837"/>
                    <a:pt x="13520" y="69923"/>
                    <a:pt x="14008" y="69990"/>
                  </a:cubicBezTo>
                  <a:cubicBezTo>
                    <a:pt x="13470" y="70456"/>
                    <a:pt x="12979" y="70712"/>
                    <a:pt x="12941" y="70731"/>
                  </a:cubicBezTo>
                  <a:lnTo>
                    <a:pt x="12941" y="70731"/>
                  </a:lnTo>
                  <a:cubicBezTo>
                    <a:pt x="12940" y="70731"/>
                    <a:pt x="12940" y="70731"/>
                    <a:pt x="12939" y="70731"/>
                  </a:cubicBezTo>
                  <a:cubicBezTo>
                    <a:pt x="7028" y="70367"/>
                    <a:pt x="11776" y="66468"/>
                    <a:pt x="11098" y="62493"/>
                  </a:cubicBezTo>
                  <a:cubicBezTo>
                    <a:pt x="11070" y="62329"/>
                    <a:pt x="11044" y="62175"/>
                    <a:pt x="11017" y="62017"/>
                  </a:cubicBezTo>
                  <a:lnTo>
                    <a:pt x="11017" y="62017"/>
                  </a:lnTo>
                  <a:cubicBezTo>
                    <a:pt x="11033" y="62031"/>
                    <a:pt x="11049" y="62047"/>
                    <a:pt x="11066" y="62060"/>
                  </a:cubicBezTo>
                  <a:cubicBezTo>
                    <a:pt x="11185" y="62148"/>
                    <a:pt x="11295" y="62248"/>
                    <a:pt x="11427" y="62322"/>
                  </a:cubicBezTo>
                  <a:cubicBezTo>
                    <a:pt x="11674" y="62486"/>
                    <a:pt x="11943" y="62612"/>
                    <a:pt x="12195" y="62712"/>
                  </a:cubicBezTo>
                  <a:cubicBezTo>
                    <a:pt x="12453" y="62806"/>
                    <a:pt x="12695" y="62873"/>
                    <a:pt x="12907" y="62909"/>
                  </a:cubicBezTo>
                  <a:cubicBezTo>
                    <a:pt x="13194" y="62964"/>
                    <a:pt x="13417" y="62973"/>
                    <a:pt x="13530" y="62973"/>
                  </a:cubicBezTo>
                  <a:cubicBezTo>
                    <a:pt x="13583" y="62973"/>
                    <a:pt x="13612" y="62971"/>
                    <a:pt x="13612" y="62971"/>
                  </a:cubicBezTo>
                  <a:cubicBezTo>
                    <a:pt x="13612" y="62971"/>
                    <a:pt x="13330" y="62933"/>
                    <a:pt x="12944" y="62779"/>
                  </a:cubicBezTo>
                  <a:cubicBezTo>
                    <a:pt x="12750" y="62705"/>
                    <a:pt x="12535" y="62595"/>
                    <a:pt x="12316" y="62465"/>
                  </a:cubicBezTo>
                  <a:cubicBezTo>
                    <a:pt x="12101" y="62329"/>
                    <a:pt x="11883" y="62168"/>
                    <a:pt x="11695" y="61980"/>
                  </a:cubicBezTo>
                  <a:cubicBezTo>
                    <a:pt x="11595" y="61894"/>
                    <a:pt x="11515" y="61785"/>
                    <a:pt x="11427" y="61691"/>
                  </a:cubicBezTo>
                  <a:cubicBezTo>
                    <a:pt x="11341" y="61593"/>
                    <a:pt x="11274" y="61484"/>
                    <a:pt x="11201" y="61389"/>
                  </a:cubicBezTo>
                  <a:cubicBezTo>
                    <a:pt x="11131" y="61290"/>
                    <a:pt x="11080" y="61181"/>
                    <a:pt x="11024" y="61087"/>
                  </a:cubicBezTo>
                  <a:cubicBezTo>
                    <a:pt x="10964" y="60994"/>
                    <a:pt x="10931" y="60892"/>
                    <a:pt x="10890" y="60805"/>
                  </a:cubicBezTo>
                  <a:cubicBezTo>
                    <a:pt x="10852" y="60715"/>
                    <a:pt x="10810" y="60638"/>
                    <a:pt x="10790" y="60560"/>
                  </a:cubicBezTo>
                  <a:cubicBezTo>
                    <a:pt x="10785" y="60543"/>
                    <a:pt x="10778" y="60525"/>
                    <a:pt x="10774" y="60509"/>
                  </a:cubicBezTo>
                  <a:cubicBezTo>
                    <a:pt x="10608" y="59403"/>
                    <a:pt x="10500" y="58503"/>
                    <a:pt x="10447" y="57676"/>
                  </a:cubicBezTo>
                  <a:lnTo>
                    <a:pt x="10447" y="57676"/>
                  </a:lnTo>
                  <a:cubicBezTo>
                    <a:pt x="10584" y="57879"/>
                    <a:pt x="10734" y="58079"/>
                    <a:pt x="10911" y="58253"/>
                  </a:cubicBezTo>
                  <a:cubicBezTo>
                    <a:pt x="11101" y="58452"/>
                    <a:pt x="11321" y="58623"/>
                    <a:pt x="11549" y="58765"/>
                  </a:cubicBezTo>
                  <a:cubicBezTo>
                    <a:pt x="11777" y="58909"/>
                    <a:pt x="12023" y="59008"/>
                    <a:pt x="12262" y="59087"/>
                  </a:cubicBezTo>
                  <a:cubicBezTo>
                    <a:pt x="12613" y="59194"/>
                    <a:pt x="12955" y="59232"/>
                    <a:pt x="13264" y="59232"/>
                  </a:cubicBezTo>
                  <a:cubicBezTo>
                    <a:pt x="13381" y="59232"/>
                    <a:pt x="13493" y="59226"/>
                    <a:pt x="13598" y="59217"/>
                  </a:cubicBezTo>
                  <a:cubicBezTo>
                    <a:pt x="13986" y="59183"/>
                    <a:pt x="14297" y="59103"/>
                    <a:pt x="14509" y="59036"/>
                  </a:cubicBezTo>
                  <a:cubicBezTo>
                    <a:pt x="14722" y="58969"/>
                    <a:pt x="14836" y="58915"/>
                    <a:pt x="14836" y="58915"/>
                  </a:cubicBezTo>
                  <a:lnTo>
                    <a:pt x="14836" y="58915"/>
                  </a:lnTo>
                  <a:cubicBezTo>
                    <a:pt x="14836" y="58915"/>
                    <a:pt x="14715" y="58953"/>
                    <a:pt x="14497" y="58988"/>
                  </a:cubicBezTo>
                  <a:cubicBezTo>
                    <a:pt x="14325" y="59016"/>
                    <a:pt x="14090" y="59042"/>
                    <a:pt x="13815" y="59042"/>
                  </a:cubicBezTo>
                  <a:cubicBezTo>
                    <a:pt x="13744" y="59042"/>
                    <a:pt x="13671" y="59040"/>
                    <a:pt x="13596" y="59036"/>
                  </a:cubicBezTo>
                  <a:cubicBezTo>
                    <a:pt x="13226" y="59015"/>
                    <a:pt x="12798" y="58934"/>
                    <a:pt x="12394" y="58745"/>
                  </a:cubicBezTo>
                  <a:cubicBezTo>
                    <a:pt x="12194" y="58645"/>
                    <a:pt x="11998" y="58530"/>
                    <a:pt x="11823" y="58381"/>
                  </a:cubicBezTo>
                  <a:cubicBezTo>
                    <a:pt x="11648" y="58230"/>
                    <a:pt x="11487" y="58067"/>
                    <a:pt x="11353" y="57875"/>
                  </a:cubicBezTo>
                  <a:cubicBezTo>
                    <a:pt x="11213" y="57692"/>
                    <a:pt x="11105" y="57484"/>
                    <a:pt x="11005" y="57280"/>
                  </a:cubicBezTo>
                  <a:cubicBezTo>
                    <a:pt x="10911" y="57072"/>
                    <a:pt x="10835" y="56857"/>
                    <a:pt x="10774" y="56645"/>
                  </a:cubicBezTo>
                  <a:cubicBezTo>
                    <a:pt x="10716" y="56431"/>
                    <a:pt x="10663" y="56226"/>
                    <a:pt x="10635" y="56021"/>
                  </a:cubicBezTo>
                  <a:cubicBezTo>
                    <a:pt x="10596" y="55823"/>
                    <a:pt x="10575" y="55629"/>
                    <a:pt x="10559" y="55449"/>
                  </a:cubicBezTo>
                  <a:cubicBezTo>
                    <a:pt x="10535" y="55273"/>
                    <a:pt x="10535" y="55106"/>
                    <a:pt x="10526" y="54959"/>
                  </a:cubicBezTo>
                  <a:cubicBezTo>
                    <a:pt x="10515" y="54813"/>
                    <a:pt x="10516" y="54685"/>
                    <a:pt x="10516" y="54581"/>
                  </a:cubicBezTo>
                  <a:lnTo>
                    <a:pt x="10516" y="54346"/>
                  </a:lnTo>
                  <a:cubicBezTo>
                    <a:pt x="10577" y="53718"/>
                    <a:pt x="10653" y="53094"/>
                    <a:pt x="10731" y="52460"/>
                  </a:cubicBezTo>
                  <a:cubicBezTo>
                    <a:pt x="10917" y="52557"/>
                    <a:pt x="11125" y="52662"/>
                    <a:pt x="11356" y="52762"/>
                  </a:cubicBezTo>
                  <a:cubicBezTo>
                    <a:pt x="11482" y="52823"/>
                    <a:pt x="11622" y="52870"/>
                    <a:pt x="11759" y="52923"/>
                  </a:cubicBezTo>
                  <a:cubicBezTo>
                    <a:pt x="11896" y="52978"/>
                    <a:pt x="12039" y="53020"/>
                    <a:pt x="12182" y="53066"/>
                  </a:cubicBezTo>
                  <a:cubicBezTo>
                    <a:pt x="12468" y="53154"/>
                    <a:pt x="12759" y="53219"/>
                    <a:pt x="13033" y="53264"/>
                  </a:cubicBezTo>
                  <a:cubicBezTo>
                    <a:pt x="13173" y="53279"/>
                    <a:pt x="13303" y="53302"/>
                    <a:pt x="13430" y="53307"/>
                  </a:cubicBezTo>
                  <a:cubicBezTo>
                    <a:pt x="13537" y="53317"/>
                    <a:pt x="13639" y="53320"/>
                    <a:pt x="13735" y="53320"/>
                  </a:cubicBezTo>
                  <a:cubicBezTo>
                    <a:pt x="13752" y="53320"/>
                    <a:pt x="13769" y="53320"/>
                    <a:pt x="13786" y="53320"/>
                  </a:cubicBezTo>
                  <a:cubicBezTo>
                    <a:pt x="14228" y="53318"/>
                    <a:pt x="14505" y="53231"/>
                    <a:pt x="14505" y="53231"/>
                  </a:cubicBezTo>
                  <a:lnTo>
                    <a:pt x="14505" y="53231"/>
                  </a:lnTo>
                  <a:cubicBezTo>
                    <a:pt x="14505" y="53231"/>
                    <a:pt x="14493" y="53231"/>
                    <a:pt x="14470" y="53231"/>
                  </a:cubicBezTo>
                  <a:cubicBezTo>
                    <a:pt x="14381" y="53231"/>
                    <a:pt x="14131" y="53223"/>
                    <a:pt x="13806" y="53140"/>
                  </a:cubicBezTo>
                  <a:cubicBezTo>
                    <a:pt x="13704" y="53114"/>
                    <a:pt x="13596" y="53085"/>
                    <a:pt x="13483" y="53044"/>
                  </a:cubicBezTo>
                  <a:cubicBezTo>
                    <a:pt x="13369" y="53011"/>
                    <a:pt x="13253" y="52957"/>
                    <a:pt x="13134" y="52911"/>
                  </a:cubicBezTo>
                  <a:cubicBezTo>
                    <a:pt x="12897" y="52805"/>
                    <a:pt x="12650" y="52682"/>
                    <a:pt x="12419" y="52535"/>
                  </a:cubicBezTo>
                  <a:cubicBezTo>
                    <a:pt x="12302" y="52461"/>
                    <a:pt x="12186" y="52393"/>
                    <a:pt x="12078" y="52311"/>
                  </a:cubicBezTo>
                  <a:cubicBezTo>
                    <a:pt x="11969" y="52232"/>
                    <a:pt x="11859" y="52159"/>
                    <a:pt x="11761" y="52076"/>
                  </a:cubicBezTo>
                  <a:cubicBezTo>
                    <a:pt x="11560" y="51919"/>
                    <a:pt x="11380" y="51762"/>
                    <a:pt x="11231" y="51622"/>
                  </a:cubicBezTo>
                  <a:cubicBezTo>
                    <a:pt x="11079" y="51492"/>
                    <a:pt x="10966" y="51364"/>
                    <a:pt x="10883" y="51281"/>
                  </a:cubicBezTo>
                  <a:cubicBezTo>
                    <a:pt x="11079" y="49715"/>
                    <a:pt x="11266" y="48069"/>
                    <a:pt x="11294" y="46210"/>
                  </a:cubicBezTo>
                  <a:cubicBezTo>
                    <a:pt x="11313" y="44975"/>
                    <a:pt x="11462" y="43792"/>
                    <a:pt x="11661" y="42633"/>
                  </a:cubicBezTo>
                  <a:cubicBezTo>
                    <a:pt x="11797" y="42687"/>
                    <a:pt x="11965" y="42746"/>
                    <a:pt x="12157" y="42807"/>
                  </a:cubicBezTo>
                  <a:cubicBezTo>
                    <a:pt x="12292" y="42857"/>
                    <a:pt x="12439" y="42893"/>
                    <a:pt x="12595" y="42938"/>
                  </a:cubicBezTo>
                  <a:cubicBezTo>
                    <a:pt x="12750" y="42985"/>
                    <a:pt x="12913" y="43022"/>
                    <a:pt x="13085" y="43061"/>
                  </a:cubicBezTo>
                  <a:cubicBezTo>
                    <a:pt x="13424" y="43143"/>
                    <a:pt x="13790" y="43209"/>
                    <a:pt x="14153" y="43267"/>
                  </a:cubicBezTo>
                  <a:cubicBezTo>
                    <a:pt x="14879" y="43381"/>
                    <a:pt x="15610" y="43429"/>
                    <a:pt x="16154" y="43445"/>
                  </a:cubicBezTo>
                  <a:cubicBezTo>
                    <a:pt x="16354" y="43452"/>
                    <a:pt x="16530" y="43454"/>
                    <a:pt x="16672" y="43454"/>
                  </a:cubicBezTo>
                  <a:cubicBezTo>
                    <a:pt x="16916" y="43454"/>
                    <a:pt x="17060" y="43448"/>
                    <a:pt x="17060" y="43448"/>
                  </a:cubicBezTo>
                  <a:cubicBezTo>
                    <a:pt x="17060" y="43448"/>
                    <a:pt x="16703" y="43392"/>
                    <a:pt x="16179" y="43267"/>
                  </a:cubicBezTo>
                  <a:cubicBezTo>
                    <a:pt x="15656" y="43142"/>
                    <a:pt x="14964" y="42951"/>
                    <a:pt x="14299" y="42703"/>
                  </a:cubicBezTo>
                  <a:cubicBezTo>
                    <a:pt x="13966" y="42579"/>
                    <a:pt x="13639" y="42448"/>
                    <a:pt x="13342" y="42308"/>
                  </a:cubicBezTo>
                  <a:cubicBezTo>
                    <a:pt x="13193" y="42239"/>
                    <a:pt x="13050" y="42174"/>
                    <a:pt x="12917" y="42102"/>
                  </a:cubicBezTo>
                  <a:cubicBezTo>
                    <a:pt x="12784" y="42034"/>
                    <a:pt x="12658" y="41974"/>
                    <a:pt x="12548" y="41906"/>
                  </a:cubicBezTo>
                  <a:cubicBezTo>
                    <a:pt x="12323" y="41779"/>
                    <a:pt x="12141" y="41669"/>
                    <a:pt x="12020" y="41584"/>
                  </a:cubicBezTo>
                  <a:cubicBezTo>
                    <a:pt x="11956" y="41541"/>
                    <a:pt x="11906" y="41509"/>
                    <a:pt x="11873" y="41487"/>
                  </a:cubicBezTo>
                  <a:cubicBezTo>
                    <a:pt x="11983" y="40931"/>
                    <a:pt x="12097" y="40381"/>
                    <a:pt x="12211" y="39832"/>
                  </a:cubicBezTo>
                  <a:close/>
                  <a:moveTo>
                    <a:pt x="28542" y="71314"/>
                  </a:moveTo>
                  <a:cubicBezTo>
                    <a:pt x="28691" y="71336"/>
                    <a:pt x="28837" y="71354"/>
                    <a:pt x="28982" y="71371"/>
                  </a:cubicBezTo>
                  <a:cubicBezTo>
                    <a:pt x="28837" y="71354"/>
                    <a:pt x="28690" y="71336"/>
                    <a:pt x="28542" y="71314"/>
                  </a:cubicBezTo>
                  <a:close/>
                  <a:moveTo>
                    <a:pt x="29114" y="71384"/>
                  </a:moveTo>
                  <a:lnTo>
                    <a:pt x="29114" y="71384"/>
                  </a:lnTo>
                  <a:cubicBezTo>
                    <a:pt x="29215" y="71395"/>
                    <a:pt x="29314" y="71403"/>
                    <a:pt x="29412" y="71411"/>
                  </a:cubicBezTo>
                  <a:cubicBezTo>
                    <a:pt x="29314" y="71404"/>
                    <a:pt x="29215" y="71395"/>
                    <a:pt x="29114" y="71384"/>
                  </a:cubicBezTo>
                  <a:close/>
                  <a:moveTo>
                    <a:pt x="29560" y="71422"/>
                  </a:moveTo>
                  <a:cubicBezTo>
                    <a:pt x="29655" y="71426"/>
                    <a:pt x="29748" y="71430"/>
                    <a:pt x="29839" y="71434"/>
                  </a:cubicBezTo>
                  <a:cubicBezTo>
                    <a:pt x="29748" y="71430"/>
                    <a:pt x="29654" y="71427"/>
                    <a:pt x="29560" y="71422"/>
                  </a:cubicBezTo>
                  <a:close/>
                  <a:moveTo>
                    <a:pt x="32133" y="66688"/>
                  </a:moveTo>
                  <a:cubicBezTo>
                    <a:pt x="32149" y="66710"/>
                    <a:pt x="32205" y="66791"/>
                    <a:pt x="32279" y="66926"/>
                  </a:cubicBezTo>
                  <a:cubicBezTo>
                    <a:pt x="32364" y="67085"/>
                    <a:pt x="32476" y="67326"/>
                    <a:pt x="32565" y="67627"/>
                  </a:cubicBezTo>
                  <a:cubicBezTo>
                    <a:pt x="32652" y="67926"/>
                    <a:pt x="32742" y="68285"/>
                    <a:pt x="32792" y="68671"/>
                  </a:cubicBezTo>
                  <a:cubicBezTo>
                    <a:pt x="32804" y="68769"/>
                    <a:pt x="32816" y="68870"/>
                    <a:pt x="32827" y="68971"/>
                  </a:cubicBezTo>
                  <a:cubicBezTo>
                    <a:pt x="32831" y="69073"/>
                    <a:pt x="32834" y="69175"/>
                    <a:pt x="32838" y="69280"/>
                  </a:cubicBezTo>
                  <a:cubicBezTo>
                    <a:pt x="32834" y="69489"/>
                    <a:pt x="32816" y="69703"/>
                    <a:pt x="32771" y="69912"/>
                  </a:cubicBezTo>
                  <a:cubicBezTo>
                    <a:pt x="32746" y="70017"/>
                    <a:pt x="32705" y="70118"/>
                    <a:pt x="32673" y="70220"/>
                  </a:cubicBezTo>
                  <a:cubicBezTo>
                    <a:pt x="32623" y="70315"/>
                    <a:pt x="32584" y="70416"/>
                    <a:pt x="32523" y="70504"/>
                  </a:cubicBezTo>
                  <a:cubicBezTo>
                    <a:pt x="32462" y="70592"/>
                    <a:pt x="32407" y="70683"/>
                    <a:pt x="32330" y="70754"/>
                  </a:cubicBezTo>
                  <a:cubicBezTo>
                    <a:pt x="32262" y="70835"/>
                    <a:pt x="32185" y="70902"/>
                    <a:pt x="32102" y="70962"/>
                  </a:cubicBezTo>
                  <a:cubicBezTo>
                    <a:pt x="31780" y="71211"/>
                    <a:pt x="31410" y="71317"/>
                    <a:pt x="31104" y="71377"/>
                  </a:cubicBezTo>
                  <a:cubicBezTo>
                    <a:pt x="30948" y="71412"/>
                    <a:pt x="30805" y="71419"/>
                    <a:pt x="30678" y="71432"/>
                  </a:cubicBezTo>
                  <a:cubicBezTo>
                    <a:pt x="30551" y="71438"/>
                    <a:pt x="30441" y="71444"/>
                    <a:pt x="30349" y="71444"/>
                  </a:cubicBezTo>
                  <a:cubicBezTo>
                    <a:pt x="30168" y="71440"/>
                    <a:pt x="30065" y="71436"/>
                    <a:pt x="30065" y="71436"/>
                  </a:cubicBezTo>
                  <a:cubicBezTo>
                    <a:pt x="30065" y="71436"/>
                    <a:pt x="30071" y="71436"/>
                    <a:pt x="30079" y="71435"/>
                  </a:cubicBezTo>
                  <a:cubicBezTo>
                    <a:pt x="30061" y="71435"/>
                    <a:pt x="30042" y="71436"/>
                    <a:pt x="30024" y="71436"/>
                  </a:cubicBezTo>
                  <a:cubicBezTo>
                    <a:pt x="30006" y="71436"/>
                    <a:pt x="29987" y="71435"/>
                    <a:pt x="29971" y="71435"/>
                  </a:cubicBezTo>
                  <a:cubicBezTo>
                    <a:pt x="30018" y="71435"/>
                    <a:pt x="30061" y="71432"/>
                    <a:pt x="30106" y="71432"/>
                  </a:cubicBezTo>
                  <a:cubicBezTo>
                    <a:pt x="30152" y="71430"/>
                    <a:pt x="30233" y="71422"/>
                    <a:pt x="30352" y="71411"/>
                  </a:cubicBezTo>
                  <a:cubicBezTo>
                    <a:pt x="30442" y="71404"/>
                    <a:pt x="30549" y="71385"/>
                    <a:pt x="30674" y="71369"/>
                  </a:cubicBezTo>
                  <a:cubicBezTo>
                    <a:pt x="30797" y="71344"/>
                    <a:pt x="30938" y="71322"/>
                    <a:pt x="31085" y="71283"/>
                  </a:cubicBezTo>
                  <a:cubicBezTo>
                    <a:pt x="31382" y="71211"/>
                    <a:pt x="31722" y="71079"/>
                    <a:pt x="32012" y="70845"/>
                  </a:cubicBezTo>
                  <a:cubicBezTo>
                    <a:pt x="32086" y="70788"/>
                    <a:pt x="32156" y="70726"/>
                    <a:pt x="32216" y="70651"/>
                  </a:cubicBezTo>
                  <a:cubicBezTo>
                    <a:pt x="32286" y="70584"/>
                    <a:pt x="32334" y="70499"/>
                    <a:pt x="32388" y="70418"/>
                  </a:cubicBezTo>
                  <a:cubicBezTo>
                    <a:pt x="32442" y="70338"/>
                    <a:pt x="32475" y="70244"/>
                    <a:pt x="32518" y="70157"/>
                  </a:cubicBezTo>
                  <a:cubicBezTo>
                    <a:pt x="32545" y="70061"/>
                    <a:pt x="32583" y="69969"/>
                    <a:pt x="32603" y="69872"/>
                  </a:cubicBezTo>
                  <a:cubicBezTo>
                    <a:pt x="32648" y="69677"/>
                    <a:pt x="32670" y="69477"/>
                    <a:pt x="32677" y="69277"/>
                  </a:cubicBezTo>
                  <a:cubicBezTo>
                    <a:pt x="32675" y="69179"/>
                    <a:pt x="32673" y="69080"/>
                    <a:pt x="32673" y="68980"/>
                  </a:cubicBezTo>
                  <a:cubicBezTo>
                    <a:pt x="32663" y="68884"/>
                    <a:pt x="32655" y="68786"/>
                    <a:pt x="32644" y="68690"/>
                  </a:cubicBezTo>
                  <a:cubicBezTo>
                    <a:pt x="32601" y="68307"/>
                    <a:pt x="32544" y="67952"/>
                    <a:pt x="32471" y="67651"/>
                  </a:cubicBezTo>
                  <a:cubicBezTo>
                    <a:pt x="32400" y="67353"/>
                    <a:pt x="32322" y="67106"/>
                    <a:pt x="32248" y="66942"/>
                  </a:cubicBezTo>
                  <a:cubicBezTo>
                    <a:pt x="32186" y="66788"/>
                    <a:pt x="32141" y="66704"/>
                    <a:pt x="32133" y="66688"/>
                  </a:cubicBezTo>
                  <a:close/>
                  <a:moveTo>
                    <a:pt x="20918" y="0"/>
                  </a:moveTo>
                  <a:cubicBezTo>
                    <a:pt x="20270" y="0"/>
                    <a:pt x="16921" y="159"/>
                    <a:pt x="14604" y="3309"/>
                  </a:cubicBezTo>
                  <a:cubicBezTo>
                    <a:pt x="14464" y="3499"/>
                    <a:pt x="14326" y="3683"/>
                    <a:pt x="14188" y="3864"/>
                  </a:cubicBezTo>
                  <a:cubicBezTo>
                    <a:pt x="13191" y="5183"/>
                    <a:pt x="12251" y="6431"/>
                    <a:pt x="12171" y="8361"/>
                  </a:cubicBezTo>
                  <a:lnTo>
                    <a:pt x="11458" y="8361"/>
                  </a:lnTo>
                  <a:cubicBezTo>
                    <a:pt x="10688" y="8361"/>
                    <a:pt x="10062" y="8987"/>
                    <a:pt x="10062" y="9756"/>
                  </a:cubicBezTo>
                  <a:lnTo>
                    <a:pt x="10062" y="14730"/>
                  </a:lnTo>
                  <a:cubicBezTo>
                    <a:pt x="9834" y="14846"/>
                    <a:pt x="9629" y="14932"/>
                    <a:pt x="9482" y="14955"/>
                  </a:cubicBezTo>
                  <a:cubicBezTo>
                    <a:pt x="9469" y="14944"/>
                    <a:pt x="9460" y="14933"/>
                    <a:pt x="9447" y="14923"/>
                  </a:cubicBezTo>
                  <a:cubicBezTo>
                    <a:pt x="9278" y="14537"/>
                    <a:pt x="9049" y="14079"/>
                    <a:pt x="8750" y="13637"/>
                  </a:cubicBezTo>
                  <a:cubicBezTo>
                    <a:pt x="8650" y="13470"/>
                    <a:pt x="8532" y="13294"/>
                    <a:pt x="8384" y="13107"/>
                  </a:cubicBezTo>
                  <a:cubicBezTo>
                    <a:pt x="7734" y="12294"/>
                    <a:pt x="7198" y="11896"/>
                    <a:pt x="6833" y="11702"/>
                  </a:cubicBezTo>
                  <a:cubicBezTo>
                    <a:pt x="6807" y="11665"/>
                    <a:pt x="6780" y="11624"/>
                    <a:pt x="6755" y="11584"/>
                  </a:cubicBezTo>
                  <a:cubicBezTo>
                    <a:pt x="6678" y="10941"/>
                    <a:pt x="6548" y="10398"/>
                    <a:pt x="6548" y="10398"/>
                  </a:cubicBezTo>
                  <a:cubicBezTo>
                    <a:pt x="6548" y="10398"/>
                    <a:pt x="6527" y="10382"/>
                    <a:pt x="6492" y="10359"/>
                  </a:cubicBezTo>
                  <a:cubicBezTo>
                    <a:pt x="6490" y="10292"/>
                    <a:pt x="6486" y="10225"/>
                    <a:pt x="6485" y="10161"/>
                  </a:cubicBezTo>
                  <a:cubicBezTo>
                    <a:pt x="6474" y="9813"/>
                    <a:pt x="6464" y="9454"/>
                    <a:pt x="6423" y="9151"/>
                  </a:cubicBezTo>
                  <a:cubicBezTo>
                    <a:pt x="6265" y="7978"/>
                    <a:pt x="5768" y="7385"/>
                    <a:pt x="4946" y="7385"/>
                  </a:cubicBezTo>
                  <a:cubicBezTo>
                    <a:pt x="4766" y="7385"/>
                    <a:pt x="4582" y="7420"/>
                    <a:pt x="4397" y="7488"/>
                  </a:cubicBezTo>
                  <a:cubicBezTo>
                    <a:pt x="3962" y="7651"/>
                    <a:pt x="3685" y="7987"/>
                    <a:pt x="3511" y="8354"/>
                  </a:cubicBezTo>
                  <a:cubicBezTo>
                    <a:pt x="3411" y="8342"/>
                    <a:pt x="3315" y="8338"/>
                    <a:pt x="3216" y="8338"/>
                  </a:cubicBezTo>
                  <a:cubicBezTo>
                    <a:pt x="2752" y="8338"/>
                    <a:pt x="2314" y="8462"/>
                    <a:pt x="1917" y="8709"/>
                  </a:cubicBezTo>
                  <a:cubicBezTo>
                    <a:pt x="1516" y="8956"/>
                    <a:pt x="1292" y="9346"/>
                    <a:pt x="1186" y="9724"/>
                  </a:cubicBezTo>
                  <a:cubicBezTo>
                    <a:pt x="1006" y="9924"/>
                    <a:pt x="891" y="10161"/>
                    <a:pt x="826" y="10402"/>
                  </a:cubicBezTo>
                  <a:cubicBezTo>
                    <a:pt x="603" y="10722"/>
                    <a:pt x="513" y="11106"/>
                    <a:pt x="508" y="11465"/>
                  </a:cubicBezTo>
                  <a:cubicBezTo>
                    <a:pt x="0" y="12515"/>
                    <a:pt x="829" y="13898"/>
                    <a:pt x="1508" y="14775"/>
                  </a:cubicBezTo>
                  <a:cubicBezTo>
                    <a:pt x="1347" y="15465"/>
                    <a:pt x="1410" y="16431"/>
                    <a:pt x="2158" y="17471"/>
                  </a:cubicBezTo>
                  <a:cubicBezTo>
                    <a:pt x="2991" y="18629"/>
                    <a:pt x="3552" y="19815"/>
                    <a:pt x="4206" y="21187"/>
                  </a:cubicBezTo>
                  <a:lnTo>
                    <a:pt x="4401" y="21595"/>
                  </a:lnTo>
                  <a:cubicBezTo>
                    <a:pt x="4961" y="22769"/>
                    <a:pt x="6952" y="23427"/>
                    <a:pt x="10640" y="24234"/>
                  </a:cubicBezTo>
                  <a:cubicBezTo>
                    <a:pt x="10636" y="24516"/>
                    <a:pt x="10639" y="24791"/>
                    <a:pt x="10643" y="25064"/>
                  </a:cubicBezTo>
                  <a:cubicBezTo>
                    <a:pt x="9740" y="25318"/>
                    <a:pt x="8299" y="26157"/>
                    <a:pt x="8299" y="27805"/>
                  </a:cubicBezTo>
                  <a:cubicBezTo>
                    <a:pt x="8299" y="28294"/>
                    <a:pt x="8409" y="28934"/>
                    <a:pt x="8862" y="29483"/>
                  </a:cubicBezTo>
                  <a:cubicBezTo>
                    <a:pt x="8783" y="29725"/>
                    <a:pt x="8736" y="29987"/>
                    <a:pt x="8736" y="30277"/>
                  </a:cubicBezTo>
                  <a:cubicBezTo>
                    <a:pt x="8736" y="31204"/>
                    <a:pt x="9125" y="32681"/>
                    <a:pt x="11513" y="33025"/>
                  </a:cubicBezTo>
                  <a:cubicBezTo>
                    <a:pt x="11834" y="35191"/>
                    <a:pt x="11871" y="35917"/>
                    <a:pt x="11644" y="37329"/>
                  </a:cubicBezTo>
                  <a:cubicBezTo>
                    <a:pt x="11505" y="38215"/>
                    <a:pt x="11325" y="39085"/>
                    <a:pt x="11133" y="40006"/>
                  </a:cubicBezTo>
                  <a:cubicBezTo>
                    <a:pt x="10729" y="41967"/>
                    <a:pt x="10311" y="43993"/>
                    <a:pt x="10275" y="46197"/>
                  </a:cubicBezTo>
                  <a:cubicBezTo>
                    <a:pt x="10244" y="48243"/>
                    <a:pt x="10015" y="50036"/>
                    <a:pt x="9795" y="51771"/>
                  </a:cubicBezTo>
                  <a:cubicBezTo>
                    <a:pt x="9686" y="52624"/>
                    <a:pt x="9583" y="53430"/>
                    <a:pt x="9505" y="54257"/>
                  </a:cubicBezTo>
                  <a:cubicBezTo>
                    <a:pt x="9245" y="56965"/>
                    <a:pt x="9425" y="58731"/>
                    <a:pt x="10096" y="62667"/>
                  </a:cubicBezTo>
                  <a:cubicBezTo>
                    <a:pt x="10300" y="63868"/>
                    <a:pt x="9888" y="65118"/>
                    <a:pt x="9489" y="66328"/>
                  </a:cubicBezTo>
                  <a:cubicBezTo>
                    <a:pt x="9008" y="67789"/>
                    <a:pt x="8553" y="69168"/>
                    <a:pt x="9335" y="70320"/>
                  </a:cubicBezTo>
                  <a:cubicBezTo>
                    <a:pt x="9919" y="71183"/>
                    <a:pt x="11045" y="71636"/>
                    <a:pt x="12878" y="71748"/>
                  </a:cubicBezTo>
                  <a:cubicBezTo>
                    <a:pt x="13038" y="71759"/>
                    <a:pt x="13194" y="71764"/>
                    <a:pt x="13343" y="71764"/>
                  </a:cubicBezTo>
                  <a:cubicBezTo>
                    <a:pt x="15846" y="71764"/>
                    <a:pt x="16992" y="70421"/>
                    <a:pt x="17940" y="68404"/>
                  </a:cubicBezTo>
                  <a:cubicBezTo>
                    <a:pt x="18524" y="67165"/>
                    <a:pt x="18584" y="66092"/>
                    <a:pt x="18643" y="65056"/>
                  </a:cubicBezTo>
                  <a:cubicBezTo>
                    <a:pt x="18686" y="64280"/>
                    <a:pt x="18732" y="63478"/>
                    <a:pt x="19006" y="62538"/>
                  </a:cubicBezTo>
                  <a:cubicBezTo>
                    <a:pt x="19753" y="59978"/>
                    <a:pt x="20548" y="57062"/>
                    <a:pt x="20548" y="54838"/>
                  </a:cubicBezTo>
                  <a:cubicBezTo>
                    <a:pt x="20548" y="53901"/>
                    <a:pt x="20906" y="52414"/>
                    <a:pt x="21320" y="50694"/>
                  </a:cubicBezTo>
                  <a:cubicBezTo>
                    <a:pt x="21450" y="50157"/>
                    <a:pt x="21584" y="49597"/>
                    <a:pt x="21716" y="49022"/>
                  </a:cubicBezTo>
                  <a:cubicBezTo>
                    <a:pt x="21743" y="49298"/>
                    <a:pt x="21760" y="49574"/>
                    <a:pt x="21760" y="49848"/>
                  </a:cubicBezTo>
                  <a:cubicBezTo>
                    <a:pt x="21760" y="52770"/>
                    <a:pt x="22155" y="55968"/>
                    <a:pt x="22903" y="59098"/>
                  </a:cubicBezTo>
                  <a:cubicBezTo>
                    <a:pt x="23650" y="62230"/>
                    <a:pt x="23650" y="64114"/>
                    <a:pt x="23650" y="65937"/>
                  </a:cubicBezTo>
                  <a:cubicBezTo>
                    <a:pt x="23650" y="68228"/>
                    <a:pt x="25158" y="71845"/>
                    <a:pt x="28395" y="72323"/>
                  </a:cubicBezTo>
                  <a:cubicBezTo>
                    <a:pt x="29001" y="72413"/>
                    <a:pt x="29536" y="72457"/>
                    <a:pt x="30026" y="72457"/>
                  </a:cubicBezTo>
                  <a:cubicBezTo>
                    <a:pt x="31410" y="72457"/>
                    <a:pt x="32435" y="72084"/>
                    <a:pt x="33073" y="71348"/>
                  </a:cubicBezTo>
                  <a:cubicBezTo>
                    <a:pt x="33678" y="70645"/>
                    <a:pt x="33897" y="69673"/>
                    <a:pt x="33719" y="68457"/>
                  </a:cubicBezTo>
                  <a:cubicBezTo>
                    <a:pt x="33509" y="67017"/>
                    <a:pt x="33187" y="66430"/>
                    <a:pt x="32818" y="65865"/>
                  </a:cubicBezTo>
                  <a:cubicBezTo>
                    <a:pt x="32603" y="65536"/>
                    <a:pt x="32472" y="65338"/>
                    <a:pt x="32417" y="64468"/>
                  </a:cubicBezTo>
                  <a:cubicBezTo>
                    <a:pt x="32356" y="63505"/>
                    <a:pt x="32489" y="62473"/>
                    <a:pt x="32630" y="61378"/>
                  </a:cubicBezTo>
                  <a:cubicBezTo>
                    <a:pt x="32797" y="60061"/>
                    <a:pt x="32972" y="58698"/>
                    <a:pt x="32800" y="57375"/>
                  </a:cubicBezTo>
                  <a:cubicBezTo>
                    <a:pt x="32689" y="56506"/>
                    <a:pt x="32779" y="55177"/>
                    <a:pt x="32883" y="53639"/>
                  </a:cubicBezTo>
                  <a:cubicBezTo>
                    <a:pt x="33026" y="51543"/>
                    <a:pt x="33203" y="48932"/>
                    <a:pt x="32951" y="46217"/>
                  </a:cubicBezTo>
                  <a:cubicBezTo>
                    <a:pt x="32691" y="43452"/>
                    <a:pt x="32239" y="41626"/>
                    <a:pt x="31837" y="40016"/>
                  </a:cubicBezTo>
                  <a:cubicBezTo>
                    <a:pt x="31558" y="38894"/>
                    <a:pt x="31319" y="37926"/>
                    <a:pt x="31202" y="36852"/>
                  </a:cubicBezTo>
                  <a:cubicBezTo>
                    <a:pt x="31061" y="35529"/>
                    <a:pt x="31108" y="34772"/>
                    <a:pt x="31181" y="33628"/>
                  </a:cubicBezTo>
                  <a:cubicBezTo>
                    <a:pt x="31252" y="32505"/>
                    <a:pt x="31340" y="31108"/>
                    <a:pt x="31305" y="28612"/>
                  </a:cubicBezTo>
                  <a:cubicBezTo>
                    <a:pt x="31307" y="28404"/>
                    <a:pt x="31516" y="27692"/>
                    <a:pt x="31671" y="27171"/>
                  </a:cubicBezTo>
                  <a:cubicBezTo>
                    <a:pt x="31825" y="26650"/>
                    <a:pt x="31998" y="26068"/>
                    <a:pt x="32134" y="25483"/>
                  </a:cubicBezTo>
                  <a:cubicBezTo>
                    <a:pt x="33384" y="27006"/>
                    <a:pt x="33018" y="27462"/>
                    <a:pt x="32897" y="27613"/>
                  </a:cubicBezTo>
                  <a:cubicBezTo>
                    <a:pt x="32467" y="28149"/>
                    <a:pt x="31514" y="29520"/>
                    <a:pt x="31914" y="30669"/>
                  </a:cubicBezTo>
                  <a:cubicBezTo>
                    <a:pt x="31988" y="30880"/>
                    <a:pt x="32100" y="31064"/>
                    <a:pt x="32245" y="31218"/>
                  </a:cubicBezTo>
                  <a:cubicBezTo>
                    <a:pt x="32270" y="31539"/>
                    <a:pt x="32362" y="31907"/>
                    <a:pt x="32608" y="32223"/>
                  </a:cubicBezTo>
                  <a:cubicBezTo>
                    <a:pt x="32710" y="32353"/>
                    <a:pt x="32830" y="32465"/>
                    <a:pt x="32965" y="32555"/>
                  </a:cubicBezTo>
                  <a:cubicBezTo>
                    <a:pt x="33042" y="32843"/>
                    <a:pt x="33183" y="33159"/>
                    <a:pt x="33437" y="33419"/>
                  </a:cubicBezTo>
                  <a:cubicBezTo>
                    <a:pt x="33639" y="33628"/>
                    <a:pt x="33891" y="33774"/>
                    <a:pt x="34168" y="33848"/>
                  </a:cubicBezTo>
                  <a:cubicBezTo>
                    <a:pt x="34476" y="34186"/>
                    <a:pt x="34941" y="34436"/>
                    <a:pt x="35549" y="34436"/>
                  </a:cubicBezTo>
                  <a:cubicBezTo>
                    <a:pt x="36000" y="34436"/>
                    <a:pt x="36482" y="34302"/>
                    <a:pt x="37023" y="34025"/>
                  </a:cubicBezTo>
                  <a:cubicBezTo>
                    <a:pt x="37390" y="33838"/>
                    <a:pt x="38503" y="33272"/>
                    <a:pt x="39829" y="28753"/>
                  </a:cubicBezTo>
                  <a:cubicBezTo>
                    <a:pt x="40240" y="27351"/>
                    <a:pt x="41095" y="24435"/>
                    <a:pt x="38736" y="21117"/>
                  </a:cubicBezTo>
                  <a:cubicBezTo>
                    <a:pt x="36537" y="18021"/>
                    <a:pt x="35399" y="16666"/>
                    <a:pt x="34221" y="15740"/>
                  </a:cubicBezTo>
                  <a:cubicBezTo>
                    <a:pt x="33551" y="15215"/>
                    <a:pt x="32713" y="14698"/>
                    <a:pt x="31914" y="14250"/>
                  </a:cubicBezTo>
                  <a:lnTo>
                    <a:pt x="31914" y="9756"/>
                  </a:lnTo>
                  <a:cubicBezTo>
                    <a:pt x="31914" y="8987"/>
                    <a:pt x="31288" y="8361"/>
                    <a:pt x="30520" y="8361"/>
                  </a:cubicBezTo>
                  <a:lnTo>
                    <a:pt x="29804" y="8361"/>
                  </a:lnTo>
                  <a:cubicBezTo>
                    <a:pt x="29709" y="6473"/>
                    <a:pt x="28630" y="5012"/>
                    <a:pt x="27586" y="3599"/>
                  </a:cubicBezTo>
                  <a:lnTo>
                    <a:pt x="27372" y="3309"/>
                  </a:lnTo>
                  <a:cubicBezTo>
                    <a:pt x="25054" y="159"/>
                    <a:pt x="21705" y="0"/>
                    <a:pt x="21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6861300" y="1530800"/>
              <a:ext cx="54525" cy="12950"/>
            </a:xfrm>
            <a:custGeom>
              <a:avLst/>
              <a:gdLst/>
              <a:ahLst/>
              <a:cxnLst/>
              <a:rect l="l" t="t" r="r" b="b"/>
              <a:pathLst>
                <a:path w="2181" h="518" extrusionOk="0">
                  <a:moveTo>
                    <a:pt x="2180" y="1"/>
                  </a:moveTo>
                  <a:cubicBezTo>
                    <a:pt x="2180" y="1"/>
                    <a:pt x="2144" y="9"/>
                    <a:pt x="2084" y="27"/>
                  </a:cubicBezTo>
                  <a:cubicBezTo>
                    <a:pt x="2026" y="49"/>
                    <a:pt x="1937" y="65"/>
                    <a:pt x="1841" y="92"/>
                  </a:cubicBezTo>
                  <a:cubicBezTo>
                    <a:pt x="1740" y="112"/>
                    <a:pt x="1623" y="136"/>
                    <a:pt x="1499" y="158"/>
                  </a:cubicBezTo>
                  <a:cubicBezTo>
                    <a:pt x="1373" y="175"/>
                    <a:pt x="1240" y="198"/>
                    <a:pt x="1106" y="211"/>
                  </a:cubicBezTo>
                  <a:cubicBezTo>
                    <a:pt x="972" y="230"/>
                    <a:pt x="836" y="244"/>
                    <a:pt x="708" y="258"/>
                  </a:cubicBezTo>
                  <a:cubicBezTo>
                    <a:pt x="581" y="273"/>
                    <a:pt x="460" y="285"/>
                    <a:pt x="354" y="303"/>
                  </a:cubicBezTo>
                  <a:cubicBezTo>
                    <a:pt x="146" y="327"/>
                    <a:pt x="1" y="359"/>
                    <a:pt x="1" y="359"/>
                  </a:cubicBezTo>
                  <a:cubicBezTo>
                    <a:pt x="1" y="359"/>
                    <a:pt x="135" y="425"/>
                    <a:pt x="347" y="468"/>
                  </a:cubicBezTo>
                  <a:cubicBezTo>
                    <a:pt x="453" y="488"/>
                    <a:pt x="580" y="508"/>
                    <a:pt x="715" y="514"/>
                  </a:cubicBezTo>
                  <a:cubicBezTo>
                    <a:pt x="754" y="517"/>
                    <a:pt x="794" y="518"/>
                    <a:pt x="834" y="518"/>
                  </a:cubicBezTo>
                  <a:cubicBezTo>
                    <a:pt x="935" y="518"/>
                    <a:pt x="1038" y="510"/>
                    <a:pt x="1142" y="500"/>
                  </a:cubicBezTo>
                  <a:cubicBezTo>
                    <a:pt x="1286" y="480"/>
                    <a:pt x="1431" y="452"/>
                    <a:pt x="1561" y="406"/>
                  </a:cubicBezTo>
                  <a:cubicBezTo>
                    <a:pt x="1693" y="363"/>
                    <a:pt x="1810" y="304"/>
                    <a:pt x="1906" y="246"/>
                  </a:cubicBezTo>
                  <a:cubicBezTo>
                    <a:pt x="2000" y="183"/>
                    <a:pt x="2072" y="126"/>
                    <a:pt x="2113" y="76"/>
                  </a:cubicBezTo>
                  <a:cubicBezTo>
                    <a:pt x="2157" y="29"/>
                    <a:pt x="2180" y="1"/>
                    <a:pt x="2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7063150" y="2320475"/>
              <a:ext cx="134650" cy="63350"/>
            </a:xfrm>
            <a:custGeom>
              <a:avLst/>
              <a:gdLst/>
              <a:ahLst/>
              <a:cxnLst/>
              <a:rect l="l" t="t" r="r" b="b"/>
              <a:pathLst>
                <a:path w="5386" h="253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4" y="102"/>
                    <a:pt x="53" y="274"/>
                  </a:cubicBezTo>
                  <a:cubicBezTo>
                    <a:pt x="78" y="358"/>
                    <a:pt x="114" y="462"/>
                    <a:pt x="171" y="572"/>
                  </a:cubicBezTo>
                  <a:cubicBezTo>
                    <a:pt x="227" y="680"/>
                    <a:pt x="293" y="811"/>
                    <a:pt x="387" y="932"/>
                  </a:cubicBezTo>
                  <a:cubicBezTo>
                    <a:pt x="474" y="1059"/>
                    <a:pt x="587" y="1184"/>
                    <a:pt x="712" y="1309"/>
                  </a:cubicBezTo>
                  <a:cubicBezTo>
                    <a:pt x="842" y="1428"/>
                    <a:pt x="983" y="1557"/>
                    <a:pt x="1142" y="1663"/>
                  </a:cubicBezTo>
                  <a:cubicBezTo>
                    <a:pt x="1303" y="1768"/>
                    <a:pt x="1468" y="1885"/>
                    <a:pt x="1655" y="1963"/>
                  </a:cubicBezTo>
                  <a:cubicBezTo>
                    <a:pt x="1833" y="2060"/>
                    <a:pt x="2024" y="2131"/>
                    <a:pt x="2215" y="2202"/>
                  </a:cubicBezTo>
                  <a:cubicBezTo>
                    <a:pt x="2407" y="2276"/>
                    <a:pt x="2604" y="2319"/>
                    <a:pt x="2797" y="2367"/>
                  </a:cubicBezTo>
                  <a:cubicBezTo>
                    <a:pt x="2988" y="2425"/>
                    <a:pt x="3185" y="2445"/>
                    <a:pt x="3371" y="2470"/>
                  </a:cubicBezTo>
                  <a:cubicBezTo>
                    <a:pt x="3744" y="2532"/>
                    <a:pt x="4096" y="2527"/>
                    <a:pt x="4395" y="2532"/>
                  </a:cubicBezTo>
                  <a:cubicBezTo>
                    <a:pt x="4416" y="2533"/>
                    <a:pt x="4437" y="2534"/>
                    <a:pt x="4457" y="2534"/>
                  </a:cubicBezTo>
                  <a:cubicBezTo>
                    <a:pt x="4583" y="2534"/>
                    <a:pt x="4700" y="2518"/>
                    <a:pt x="4804" y="2511"/>
                  </a:cubicBezTo>
                  <a:cubicBezTo>
                    <a:pt x="4925" y="2499"/>
                    <a:pt x="5029" y="2487"/>
                    <a:pt x="5115" y="2479"/>
                  </a:cubicBezTo>
                  <a:cubicBezTo>
                    <a:pt x="5288" y="2458"/>
                    <a:pt x="5385" y="2442"/>
                    <a:pt x="5385" y="2442"/>
                  </a:cubicBezTo>
                  <a:cubicBezTo>
                    <a:pt x="5385" y="2442"/>
                    <a:pt x="5287" y="2419"/>
                    <a:pt x="5117" y="2389"/>
                  </a:cubicBezTo>
                  <a:cubicBezTo>
                    <a:pt x="5032" y="2372"/>
                    <a:pt x="4929" y="2356"/>
                    <a:pt x="4810" y="2336"/>
                  </a:cubicBezTo>
                  <a:cubicBezTo>
                    <a:pt x="4692" y="2315"/>
                    <a:pt x="4558" y="2303"/>
                    <a:pt x="4416" y="2270"/>
                  </a:cubicBezTo>
                  <a:cubicBezTo>
                    <a:pt x="4271" y="2242"/>
                    <a:pt x="4116" y="2210"/>
                    <a:pt x="3952" y="2183"/>
                  </a:cubicBezTo>
                  <a:cubicBezTo>
                    <a:pt x="3787" y="2162"/>
                    <a:pt x="3618" y="2111"/>
                    <a:pt x="3442" y="2074"/>
                  </a:cubicBezTo>
                  <a:cubicBezTo>
                    <a:pt x="3266" y="2039"/>
                    <a:pt x="3085" y="1994"/>
                    <a:pt x="2905" y="1940"/>
                  </a:cubicBezTo>
                  <a:cubicBezTo>
                    <a:pt x="2730" y="1889"/>
                    <a:pt x="2544" y="1845"/>
                    <a:pt x="2369" y="1771"/>
                  </a:cubicBezTo>
                  <a:cubicBezTo>
                    <a:pt x="2189" y="1712"/>
                    <a:pt x="2012" y="1647"/>
                    <a:pt x="1845" y="1565"/>
                  </a:cubicBezTo>
                  <a:cubicBezTo>
                    <a:pt x="1675" y="1493"/>
                    <a:pt x="1515" y="1410"/>
                    <a:pt x="1361" y="1324"/>
                  </a:cubicBezTo>
                  <a:cubicBezTo>
                    <a:pt x="1207" y="1236"/>
                    <a:pt x="1066" y="1142"/>
                    <a:pt x="936" y="1050"/>
                  </a:cubicBezTo>
                  <a:cubicBezTo>
                    <a:pt x="810" y="952"/>
                    <a:pt x="688" y="859"/>
                    <a:pt x="587" y="760"/>
                  </a:cubicBezTo>
                  <a:cubicBezTo>
                    <a:pt x="481" y="666"/>
                    <a:pt x="396" y="565"/>
                    <a:pt x="318" y="478"/>
                  </a:cubicBezTo>
                  <a:cubicBezTo>
                    <a:pt x="245" y="388"/>
                    <a:pt x="181" y="307"/>
                    <a:pt x="134" y="235"/>
                  </a:cubicBezTo>
                  <a:cubicBezTo>
                    <a:pt x="41" y="9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7118000" y="1995600"/>
              <a:ext cx="161850" cy="11550"/>
            </a:xfrm>
            <a:custGeom>
              <a:avLst/>
              <a:gdLst/>
              <a:ahLst/>
              <a:cxnLst/>
              <a:rect l="l" t="t" r="r" b="b"/>
              <a:pathLst>
                <a:path w="6474" h="462" extrusionOk="0">
                  <a:moveTo>
                    <a:pt x="6473" y="1"/>
                  </a:moveTo>
                  <a:cubicBezTo>
                    <a:pt x="6473" y="1"/>
                    <a:pt x="6371" y="6"/>
                    <a:pt x="6192" y="25"/>
                  </a:cubicBezTo>
                  <a:cubicBezTo>
                    <a:pt x="6104" y="36"/>
                    <a:pt x="5998" y="45"/>
                    <a:pt x="5874" y="59"/>
                  </a:cubicBezTo>
                  <a:cubicBezTo>
                    <a:pt x="5749" y="65"/>
                    <a:pt x="5611" y="76"/>
                    <a:pt x="5459" y="89"/>
                  </a:cubicBezTo>
                  <a:cubicBezTo>
                    <a:pt x="5309" y="104"/>
                    <a:pt x="5144" y="108"/>
                    <a:pt x="4970" y="120"/>
                  </a:cubicBezTo>
                  <a:cubicBezTo>
                    <a:pt x="4799" y="136"/>
                    <a:pt x="4615" y="139"/>
                    <a:pt x="4427" y="149"/>
                  </a:cubicBezTo>
                  <a:cubicBezTo>
                    <a:pt x="4239" y="159"/>
                    <a:pt x="4043" y="158"/>
                    <a:pt x="3845" y="165"/>
                  </a:cubicBezTo>
                  <a:cubicBezTo>
                    <a:pt x="3646" y="173"/>
                    <a:pt x="3444" y="170"/>
                    <a:pt x="3242" y="171"/>
                  </a:cubicBezTo>
                  <a:cubicBezTo>
                    <a:pt x="3151" y="173"/>
                    <a:pt x="3060" y="173"/>
                    <a:pt x="2970" y="173"/>
                  </a:cubicBezTo>
                  <a:cubicBezTo>
                    <a:pt x="2658" y="173"/>
                    <a:pt x="2349" y="167"/>
                    <a:pt x="2055" y="161"/>
                  </a:cubicBezTo>
                  <a:cubicBezTo>
                    <a:pt x="1676" y="150"/>
                    <a:pt x="1322" y="139"/>
                    <a:pt x="1018" y="131"/>
                  </a:cubicBezTo>
                  <a:cubicBezTo>
                    <a:pt x="409" y="107"/>
                    <a:pt x="1" y="92"/>
                    <a:pt x="0" y="92"/>
                  </a:cubicBezTo>
                  <a:lnTo>
                    <a:pt x="0" y="92"/>
                  </a:lnTo>
                  <a:cubicBezTo>
                    <a:pt x="0" y="92"/>
                    <a:pt x="395" y="201"/>
                    <a:pt x="1001" y="295"/>
                  </a:cubicBezTo>
                  <a:cubicBezTo>
                    <a:pt x="1303" y="345"/>
                    <a:pt x="1659" y="385"/>
                    <a:pt x="2042" y="416"/>
                  </a:cubicBezTo>
                  <a:cubicBezTo>
                    <a:pt x="2424" y="447"/>
                    <a:pt x="2833" y="461"/>
                    <a:pt x="3242" y="461"/>
                  </a:cubicBezTo>
                  <a:cubicBezTo>
                    <a:pt x="3652" y="456"/>
                    <a:pt x="4061" y="443"/>
                    <a:pt x="4444" y="402"/>
                  </a:cubicBezTo>
                  <a:cubicBezTo>
                    <a:pt x="4635" y="386"/>
                    <a:pt x="4820" y="366"/>
                    <a:pt x="4995" y="338"/>
                  </a:cubicBezTo>
                  <a:cubicBezTo>
                    <a:pt x="5169" y="312"/>
                    <a:pt x="5333" y="291"/>
                    <a:pt x="5483" y="255"/>
                  </a:cubicBezTo>
                  <a:cubicBezTo>
                    <a:pt x="5786" y="198"/>
                    <a:pt x="6031" y="131"/>
                    <a:pt x="6205" y="81"/>
                  </a:cubicBezTo>
                  <a:cubicBezTo>
                    <a:pt x="6378" y="32"/>
                    <a:pt x="6473" y="1"/>
                    <a:pt x="64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7339275" y="2228625"/>
              <a:ext cx="105700" cy="26900"/>
            </a:xfrm>
            <a:custGeom>
              <a:avLst/>
              <a:gdLst/>
              <a:ahLst/>
              <a:cxnLst/>
              <a:rect l="l" t="t" r="r" b="b"/>
              <a:pathLst>
                <a:path w="4228" h="1076" extrusionOk="0">
                  <a:moveTo>
                    <a:pt x="3697" y="1"/>
                  </a:moveTo>
                  <a:cubicBezTo>
                    <a:pt x="3646" y="1"/>
                    <a:pt x="3592" y="2"/>
                    <a:pt x="3536" y="3"/>
                  </a:cubicBezTo>
                  <a:cubicBezTo>
                    <a:pt x="3328" y="14"/>
                    <a:pt x="3086" y="34"/>
                    <a:pt x="2831" y="76"/>
                  </a:cubicBezTo>
                  <a:cubicBezTo>
                    <a:pt x="2575" y="115"/>
                    <a:pt x="2306" y="177"/>
                    <a:pt x="2038" y="244"/>
                  </a:cubicBezTo>
                  <a:cubicBezTo>
                    <a:pt x="1772" y="319"/>
                    <a:pt x="1507" y="397"/>
                    <a:pt x="1265" y="487"/>
                  </a:cubicBezTo>
                  <a:cubicBezTo>
                    <a:pt x="1021" y="574"/>
                    <a:pt x="799" y="668"/>
                    <a:pt x="611" y="754"/>
                  </a:cubicBezTo>
                  <a:cubicBezTo>
                    <a:pt x="423" y="840"/>
                    <a:pt x="273" y="923"/>
                    <a:pt x="166" y="980"/>
                  </a:cubicBezTo>
                  <a:cubicBezTo>
                    <a:pt x="59" y="1036"/>
                    <a:pt x="0" y="1075"/>
                    <a:pt x="0" y="1075"/>
                  </a:cubicBezTo>
                  <a:cubicBezTo>
                    <a:pt x="0" y="1075"/>
                    <a:pt x="68" y="1060"/>
                    <a:pt x="186" y="1031"/>
                  </a:cubicBezTo>
                  <a:cubicBezTo>
                    <a:pt x="301" y="1003"/>
                    <a:pt x="468" y="961"/>
                    <a:pt x="668" y="910"/>
                  </a:cubicBezTo>
                  <a:cubicBezTo>
                    <a:pt x="1061" y="805"/>
                    <a:pt x="1585" y="666"/>
                    <a:pt x="2111" y="525"/>
                  </a:cubicBezTo>
                  <a:cubicBezTo>
                    <a:pt x="2373" y="453"/>
                    <a:pt x="2635" y="389"/>
                    <a:pt x="2881" y="328"/>
                  </a:cubicBezTo>
                  <a:cubicBezTo>
                    <a:pt x="3128" y="268"/>
                    <a:pt x="3358" y="216"/>
                    <a:pt x="3558" y="170"/>
                  </a:cubicBezTo>
                  <a:cubicBezTo>
                    <a:pt x="3758" y="131"/>
                    <a:pt x="3924" y="87"/>
                    <a:pt x="4041" y="71"/>
                  </a:cubicBezTo>
                  <a:cubicBezTo>
                    <a:pt x="4159" y="49"/>
                    <a:pt x="4228" y="33"/>
                    <a:pt x="4228" y="33"/>
                  </a:cubicBezTo>
                  <a:cubicBezTo>
                    <a:pt x="4228" y="33"/>
                    <a:pt x="4022" y="1"/>
                    <a:pt x="36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7611550" y="1680975"/>
              <a:ext cx="53900" cy="48325"/>
            </a:xfrm>
            <a:custGeom>
              <a:avLst/>
              <a:gdLst/>
              <a:ahLst/>
              <a:cxnLst/>
              <a:rect l="l" t="t" r="r" b="b"/>
              <a:pathLst>
                <a:path w="2156" h="1933" extrusionOk="0">
                  <a:moveTo>
                    <a:pt x="2155" y="0"/>
                  </a:moveTo>
                  <a:cubicBezTo>
                    <a:pt x="2155" y="0"/>
                    <a:pt x="2108" y="6"/>
                    <a:pt x="2027" y="20"/>
                  </a:cubicBezTo>
                  <a:cubicBezTo>
                    <a:pt x="1945" y="38"/>
                    <a:pt x="1825" y="57"/>
                    <a:pt x="1691" y="106"/>
                  </a:cubicBezTo>
                  <a:cubicBezTo>
                    <a:pt x="1624" y="132"/>
                    <a:pt x="1546" y="152"/>
                    <a:pt x="1475" y="188"/>
                  </a:cubicBezTo>
                  <a:cubicBezTo>
                    <a:pt x="1401" y="225"/>
                    <a:pt x="1320" y="260"/>
                    <a:pt x="1241" y="305"/>
                  </a:cubicBezTo>
                  <a:cubicBezTo>
                    <a:pt x="1084" y="394"/>
                    <a:pt x="925" y="507"/>
                    <a:pt x="778" y="632"/>
                  </a:cubicBezTo>
                  <a:cubicBezTo>
                    <a:pt x="635" y="763"/>
                    <a:pt x="497" y="900"/>
                    <a:pt x="394" y="1050"/>
                  </a:cubicBezTo>
                  <a:cubicBezTo>
                    <a:pt x="283" y="1194"/>
                    <a:pt x="200" y="1342"/>
                    <a:pt x="140" y="1475"/>
                  </a:cubicBezTo>
                  <a:cubicBezTo>
                    <a:pt x="18" y="1738"/>
                    <a:pt x="0" y="1933"/>
                    <a:pt x="0" y="1933"/>
                  </a:cubicBezTo>
                  <a:cubicBezTo>
                    <a:pt x="0" y="1933"/>
                    <a:pt x="108" y="1773"/>
                    <a:pt x="281" y="1562"/>
                  </a:cubicBezTo>
                  <a:cubicBezTo>
                    <a:pt x="368" y="1456"/>
                    <a:pt x="470" y="1335"/>
                    <a:pt x="588" y="1214"/>
                  </a:cubicBezTo>
                  <a:cubicBezTo>
                    <a:pt x="643" y="1151"/>
                    <a:pt x="709" y="1093"/>
                    <a:pt x="771" y="1032"/>
                  </a:cubicBezTo>
                  <a:cubicBezTo>
                    <a:pt x="831" y="967"/>
                    <a:pt x="901" y="912"/>
                    <a:pt x="967" y="852"/>
                  </a:cubicBezTo>
                  <a:cubicBezTo>
                    <a:pt x="1100" y="731"/>
                    <a:pt x="1245" y="625"/>
                    <a:pt x="1379" y="521"/>
                  </a:cubicBezTo>
                  <a:cubicBezTo>
                    <a:pt x="1448" y="473"/>
                    <a:pt x="1515" y="426"/>
                    <a:pt x="1578" y="380"/>
                  </a:cubicBezTo>
                  <a:cubicBezTo>
                    <a:pt x="1642" y="333"/>
                    <a:pt x="1706" y="298"/>
                    <a:pt x="1763" y="258"/>
                  </a:cubicBezTo>
                  <a:cubicBezTo>
                    <a:pt x="1877" y="179"/>
                    <a:pt x="1978" y="121"/>
                    <a:pt x="2047" y="74"/>
                  </a:cubicBezTo>
                  <a:cubicBezTo>
                    <a:pt x="2115" y="30"/>
                    <a:pt x="2155" y="0"/>
                    <a:pt x="21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7116950" y="1254600"/>
              <a:ext cx="34850" cy="195550"/>
            </a:xfrm>
            <a:custGeom>
              <a:avLst/>
              <a:gdLst/>
              <a:ahLst/>
              <a:cxnLst/>
              <a:rect l="l" t="t" r="r" b="b"/>
              <a:pathLst>
                <a:path w="1394" h="7822" extrusionOk="0">
                  <a:moveTo>
                    <a:pt x="1393" y="1"/>
                  </a:moveTo>
                  <a:cubicBezTo>
                    <a:pt x="1393" y="1"/>
                    <a:pt x="1324" y="107"/>
                    <a:pt x="1200" y="292"/>
                  </a:cubicBezTo>
                  <a:cubicBezTo>
                    <a:pt x="1142" y="386"/>
                    <a:pt x="1062" y="495"/>
                    <a:pt x="993" y="635"/>
                  </a:cubicBezTo>
                  <a:cubicBezTo>
                    <a:pt x="921" y="772"/>
                    <a:pt x="831" y="925"/>
                    <a:pt x="751" y="1101"/>
                  </a:cubicBezTo>
                  <a:cubicBezTo>
                    <a:pt x="679" y="1279"/>
                    <a:pt x="592" y="1469"/>
                    <a:pt x="514" y="1675"/>
                  </a:cubicBezTo>
                  <a:cubicBezTo>
                    <a:pt x="447" y="1885"/>
                    <a:pt x="355" y="2100"/>
                    <a:pt x="304" y="2335"/>
                  </a:cubicBezTo>
                  <a:cubicBezTo>
                    <a:pt x="244" y="2568"/>
                    <a:pt x="182" y="2807"/>
                    <a:pt x="143" y="3058"/>
                  </a:cubicBezTo>
                  <a:cubicBezTo>
                    <a:pt x="92" y="3307"/>
                    <a:pt x="71" y="3562"/>
                    <a:pt x="40" y="3817"/>
                  </a:cubicBezTo>
                  <a:cubicBezTo>
                    <a:pt x="25" y="4074"/>
                    <a:pt x="2" y="4329"/>
                    <a:pt x="8" y="4583"/>
                  </a:cubicBezTo>
                  <a:cubicBezTo>
                    <a:pt x="1" y="4834"/>
                    <a:pt x="17" y="5082"/>
                    <a:pt x="33" y="5323"/>
                  </a:cubicBezTo>
                  <a:cubicBezTo>
                    <a:pt x="48" y="5563"/>
                    <a:pt x="80" y="5793"/>
                    <a:pt x="114" y="6009"/>
                  </a:cubicBezTo>
                  <a:cubicBezTo>
                    <a:pt x="149" y="6225"/>
                    <a:pt x="185" y="6430"/>
                    <a:pt x="230" y="6617"/>
                  </a:cubicBezTo>
                  <a:cubicBezTo>
                    <a:pt x="310" y="6993"/>
                    <a:pt x="424" y="7293"/>
                    <a:pt x="498" y="7501"/>
                  </a:cubicBezTo>
                  <a:cubicBezTo>
                    <a:pt x="580" y="7708"/>
                    <a:pt x="633" y="7822"/>
                    <a:pt x="633" y="7822"/>
                  </a:cubicBezTo>
                  <a:cubicBezTo>
                    <a:pt x="633" y="7822"/>
                    <a:pt x="604" y="7699"/>
                    <a:pt x="547" y="7485"/>
                  </a:cubicBezTo>
                  <a:cubicBezTo>
                    <a:pt x="498" y="7270"/>
                    <a:pt x="440" y="6960"/>
                    <a:pt x="389" y="6586"/>
                  </a:cubicBezTo>
                  <a:cubicBezTo>
                    <a:pt x="327" y="6214"/>
                    <a:pt x="304" y="5775"/>
                    <a:pt x="286" y="5308"/>
                  </a:cubicBezTo>
                  <a:cubicBezTo>
                    <a:pt x="277" y="5073"/>
                    <a:pt x="279" y="4831"/>
                    <a:pt x="286" y="4585"/>
                  </a:cubicBezTo>
                  <a:cubicBezTo>
                    <a:pt x="284" y="4338"/>
                    <a:pt x="311" y="4090"/>
                    <a:pt x="327" y="3841"/>
                  </a:cubicBezTo>
                  <a:cubicBezTo>
                    <a:pt x="357" y="3593"/>
                    <a:pt x="373" y="3345"/>
                    <a:pt x="418" y="3103"/>
                  </a:cubicBezTo>
                  <a:cubicBezTo>
                    <a:pt x="453" y="2860"/>
                    <a:pt x="499" y="2623"/>
                    <a:pt x="551" y="2395"/>
                  </a:cubicBezTo>
                  <a:cubicBezTo>
                    <a:pt x="594" y="2165"/>
                    <a:pt x="666" y="1948"/>
                    <a:pt x="714" y="1738"/>
                  </a:cubicBezTo>
                  <a:cubicBezTo>
                    <a:pt x="773" y="1532"/>
                    <a:pt x="843" y="1341"/>
                    <a:pt x="901" y="1161"/>
                  </a:cubicBezTo>
                  <a:cubicBezTo>
                    <a:pt x="969" y="986"/>
                    <a:pt x="1031" y="825"/>
                    <a:pt x="1086" y="683"/>
                  </a:cubicBezTo>
                  <a:cubicBezTo>
                    <a:pt x="1137" y="538"/>
                    <a:pt x="1204" y="420"/>
                    <a:pt x="1250" y="319"/>
                  </a:cubicBezTo>
                  <a:cubicBezTo>
                    <a:pt x="1341" y="118"/>
                    <a:pt x="1393" y="1"/>
                    <a:pt x="1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7328425" y="1645175"/>
              <a:ext cx="58650" cy="101800"/>
            </a:xfrm>
            <a:custGeom>
              <a:avLst/>
              <a:gdLst/>
              <a:ahLst/>
              <a:cxnLst/>
              <a:rect l="l" t="t" r="r" b="b"/>
              <a:pathLst>
                <a:path w="2346" h="4072" extrusionOk="0">
                  <a:moveTo>
                    <a:pt x="3" y="1"/>
                  </a:moveTo>
                  <a:lnTo>
                    <a:pt x="3" y="177"/>
                  </a:lnTo>
                  <a:lnTo>
                    <a:pt x="1" y="4071"/>
                  </a:lnTo>
                  <a:lnTo>
                    <a:pt x="358" y="345"/>
                  </a:lnTo>
                  <a:lnTo>
                    <a:pt x="2345" y="18"/>
                  </a:lnTo>
                  <a:lnTo>
                    <a:pt x="175" y="2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7217800" y="1644500"/>
              <a:ext cx="31600" cy="101800"/>
            </a:xfrm>
            <a:custGeom>
              <a:avLst/>
              <a:gdLst/>
              <a:ahLst/>
              <a:cxnLst/>
              <a:rect l="l" t="t" r="r" b="b"/>
              <a:pathLst>
                <a:path w="1264" h="4072" extrusionOk="0">
                  <a:moveTo>
                    <a:pt x="4" y="1"/>
                  </a:moveTo>
                  <a:lnTo>
                    <a:pt x="4" y="177"/>
                  </a:lnTo>
                  <a:lnTo>
                    <a:pt x="1" y="4071"/>
                  </a:lnTo>
                  <a:lnTo>
                    <a:pt x="361" y="321"/>
                  </a:lnTo>
                  <a:lnTo>
                    <a:pt x="1263" y="18"/>
                  </a:lnTo>
                  <a:lnTo>
                    <a:pt x="159" y="5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7254300" y="1644500"/>
              <a:ext cx="31550" cy="101800"/>
            </a:xfrm>
            <a:custGeom>
              <a:avLst/>
              <a:gdLst/>
              <a:ahLst/>
              <a:cxnLst/>
              <a:rect l="l" t="t" r="r" b="b"/>
              <a:pathLst>
                <a:path w="1262" h="4072" extrusionOk="0">
                  <a:moveTo>
                    <a:pt x="5" y="1"/>
                  </a:moveTo>
                  <a:lnTo>
                    <a:pt x="5" y="177"/>
                  </a:lnTo>
                  <a:lnTo>
                    <a:pt x="1" y="4071"/>
                  </a:lnTo>
                  <a:lnTo>
                    <a:pt x="360" y="321"/>
                  </a:lnTo>
                  <a:lnTo>
                    <a:pt x="1262" y="18"/>
                  </a:lnTo>
                  <a:lnTo>
                    <a:pt x="159" y="5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7288650" y="1645025"/>
              <a:ext cx="31850" cy="31775"/>
            </a:xfrm>
            <a:custGeom>
              <a:avLst/>
              <a:gdLst/>
              <a:ahLst/>
              <a:cxnLst/>
              <a:rect l="l" t="t" r="r" b="b"/>
              <a:pathLst>
                <a:path w="1274" h="1271" extrusionOk="0">
                  <a:moveTo>
                    <a:pt x="658" y="0"/>
                  </a:moveTo>
                  <a:cubicBezTo>
                    <a:pt x="592" y="0"/>
                    <a:pt x="521" y="9"/>
                    <a:pt x="457" y="32"/>
                  </a:cubicBezTo>
                  <a:cubicBezTo>
                    <a:pt x="360" y="66"/>
                    <a:pt x="270" y="120"/>
                    <a:pt x="195" y="191"/>
                  </a:cubicBezTo>
                  <a:cubicBezTo>
                    <a:pt x="123" y="267"/>
                    <a:pt x="67" y="356"/>
                    <a:pt x="35" y="453"/>
                  </a:cubicBezTo>
                  <a:cubicBezTo>
                    <a:pt x="16" y="501"/>
                    <a:pt x="8" y="549"/>
                    <a:pt x="3" y="604"/>
                  </a:cubicBezTo>
                  <a:cubicBezTo>
                    <a:pt x="0" y="635"/>
                    <a:pt x="3" y="649"/>
                    <a:pt x="2" y="670"/>
                  </a:cubicBezTo>
                  <a:cubicBezTo>
                    <a:pt x="0" y="700"/>
                    <a:pt x="4" y="720"/>
                    <a:pt x="7" y="745"/>
                  </a:cubicBezTo>
                  <a:cubicBezTo>
                    <a:pt x="30" y="935"/>
                    <a:pt x="143" y="1088"/>
                    <a:pt x="259" y="1168"/>
                  </a:cubicBezTo>
                  <a:cubicBezTo>
                    <a:pt x="378" y="1252"/>
                    <a:pt x="497" y="1270"/>
                    <a:pt x="574" y="1270"/>
                  </a:cubicBezTo>
                  <a:cubicBezTo>
                    <a:pt x="648" y="1269"/>
                    <a:pt x="685" y="1255"/>
                    <a:pt x="692" y="1254"/>
                  </a:cubicBezTo>
                  <a:lnTo>
                    <a:pt x="692" y="1254"/>
                  </a:lnTo>
                  <a:cubicBezTo>
                    <a:pt x="693" y="1254"/>
                    <a:pt x="693" y="1254"/>
                    <a:pt x="693" y="1254"/>
                  </a:cubicBezTo>
                  <a:cubicBezTo>
                    <a:pt x="693" y="1254"/>
                    <a:pt x="693" y="1254"/>
                    <a:pt x="692" y="1254"/>
                  </a:cubicBezTo>
                  <a:cubicBezTo>
                    <a:pt x="692" y="1254"/>
                    <a:pt x="692" y="1254"/>
                    <a:pt x="692" y="1254"/>
                  </a:cubicBezTo>
                  <a:lnTo>
                    <a:pt x="692" y="1254"/>
                  </a:lnTo>
                  <a:cubicBezTo>
                    <a:pt x="685" y="1252"/>
                    <a:pt x="642" y="1241"/>
                    <a:pt x="586" y="1215"/>
                  </a:cubicBezTo>
                  <a:cubicBezTo>
                    <a:pt x="521" y="1185"/>
                    <a:pt x="438" y="1134"/>
                    <a:pt x="371" y="1048"/>
                  </a:cubicBezTo>
                  <a:cubicBezTo>
                    <a:pt x="304" y="964"/>
                    <a:pt x="257" y="847"/>
                    <a:pt x="258" y="727"/>
                  </a:cubicBezTo>
                  <a:cubicBezTo>
                    <a:pt x="259" y="713"/>
                    <a:pt x="258" y="693"/>
                    <a:pt x="259" y="685"/>
                  </a:cubicBezTo>
                  <a:cubicBezTo>
                    <a:pt x="264" y="668"/>
                    <a:pt x="264" y="639"/>
                    <a:pt x="269" y="631"/>
                  </a:cubicBezTo>
                  <a:cubicBezTo>
                    <a:pt x="276" y="608"/>
                    <a:pt x="284" y="576"/>
                    <a:pt x="296" y="547"/>
                  </a:cubicBezTo>
                  <a:cubicBezTo>
                    <a:pt x="317" y="490"/>
                    <a:pt x="352" y="437"/>
                    <a:pt x="398" y="395"/>
                  </a:cubicBezTo>
                  <a:cubicBezTo>
                    <a:pt x="441" y="349"/>
                    <a:pt x="493" y="314"/>
                    <a:pt x="551" y="292"/>
                  </a:cubicBezTo>
                  <a:cubicBezTo>
                    <a:pt x="606" y="272"/>
                    <a:pt x="661" y="257"/>
                    <a:pt x="726" y="257"/>
                  </a:cubicBezTo>
                  <a:cubicBezTo>
                    <a:pt x="728" y="257"/>
                    <a:pt x="731" y="257"/>
                    <a:pt x="734" y="257"/>
                  </a:cubicBezTo>
                  <a:cubicBezTo>
                    <a:pt x="735" y="257"/>
                    <a:pt x="737" y="257"/>
                    <a:pt x="738" y="257"/>
                  </a:cubicBezTo>
                  <a:cubicBezTo>
                    <a:pt x="851" y="257"/>
                    <a:pt x="970" y="303"/>
                    <a:pt x="1050" y="369"/>
                  </a:cubicBezTo>
                  <a:cubicBezTo>
                    <a:pt x="1135" y="437"/>
                    <a:pt x="1189" y="520"/>
                    <a:pt x="1218" y="584"/>
                  </a:cubicBezTo>
                  <a:cubicBezTo>
                    <a:pt x="1246" y="650"/>
                    <a:pt x="1257" y="692"/>
                    <a:pt x="1257" y="692"/>
                  </a:cubicBezTo>
                  <a:cubicBezTo>
                    <a:pt x="1257" y="692"/>
                    <a:pt x="1271" y="651"/>
                    <a:pt x="1273" y="572"/>
                  </a:cubicBezTo>
                  <a:cubicBezTo>
                    <a:pt x="1273" y="497"/>
                    <a:pt x="1256" y="376"/>
                    <a:pt x="1171" y="258"/>
                  </a:cubicBezTo>
                  <a:cubicBezTo>
                    <a:pt x="1091" y="141"/>
                    <a:pt x="943" y="30"/>
                    <a:pt x="746" y="5"/>
                  </a:cubicBezTo>
                  <a:cubicBezTo>
                    <a:pt x="718" y="2"/>
                    <a:pt x="689" y="0"/>
                    <a:pt x="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7288600" y="1680575"/>
              <a:ext cx="31900" cy="31775"/>
            </a:xfrm>
            <a:custGeom>
              <a:avLst/>
              <a:gdLst/>
              <a:ahLst/>
              <a:cxnLst/>
              <a:rect l="l" t="t" r="r" b="b"/>
              <a:pathLst>
                <a:path w="1276" h="1271" extrusionOk="0">
                  <a:moveTo>
                    <a:pt x="658" y="0"/>
                  </a:moveTo>
                  <a:cubicBezTo>
                    <a:pt x="591" y="0"/>
                    <a:pt x="521" y="9"/>
                    <a:pt x="456" y="32"/>
                  </a:cubicBezTo>
                  <a:cubicBezTo>
                    <a:pt x="361" y="66"/>
                    <a:pt x="271" y="120"/>
                    <a:pt x="194" y="191"/>
                  </a:cubicBezTo>
                  <a:cubicBezTo>
                    <a:pt x="123" y="267"/>
                    <a:pt x="67" y="356"/>
                    <a:pt x="36" y="453"/>
                  </a:cubicBezTo>
                  <a:cubicBezTo>
                    <a:pt x="17" y="502"/>
                    <a:pt x="8" y="549"/>
                    <a:pt x="5" y="605"/>
                  </a:cubicBezTo>
                  <a:cubicBezTo>
                    <a:pt x="2" y="634"/>
                    <a:pt x="5" y="648"/>
                    <a:pt x="4" y="670"/>
                  </a:cubicBezTo>
                  <a:cubicBezTo>
                    <a:pt x="1" y="700"/>
                    <a:pt x="6" y="720"/>
                    <a:pt x="8" y="746"/>
                  </a:cubicBezTo>
                  <a:cubicBezTo>
                    <a:pt x="32" y="935"/>
                    <a:pt x="145" y="1088"/>
                    <a:pt x="261" y="1169"/>
                  </a:cubicBezTo>
                  <a:cubicBezTo>
                    <a:pt x="380" y="1252"/>
                    <a:pt x="499" y="1271"/>
                    <a:pt x="576" y="1271"/>
                  </a:cubicBezTo>
                  <a:cubicBezTo>
                    <a:pt x="650" y="1269"/>
                    <a:pt x="687" y="1255"/>
                    <a:pt x="694" y="1254"/>
                  </a:cubicBezTo>
                  <a:lnTo>
                    <a:pt x="694" y="1254"/>
                  </a:lnTo>
                  <a:cubicBezTo>
                    <a:pt x="695" y="1254"/>
                    <a:pt x="695" y="1254"/>
                    <a:pt x="695" y="1254"/>
                  </a:cubicBezTo>
                  <a:cubicBezTo>
                    <a:pt x="695" y="1254"/>
                    <a:pt x="695" y="1254"/>
                    <a:pt x="694" y="1254"/>
                  </a:cubicBezTo>
                  <a:cubicBezTo>
                    <a:pt x="694" y="1254"/>
                    <a:pt x="694" y="1254"/>
                    <a:pt x="694" y="1254"/>
                  </a:cubicBezTo>
                  <a:lnTo>
                    <a:pt x="694" y="1254"/>
                  </a:lnTo>
                  <a:cubicBezTo>
                    <a:pt x="687" y="1252"/>
                    <a:pt x="644" y="1241"/>
                    <a:pt x="588" y="1216"/>
                  </a:cubicBezTo>
                  <a:cubicBezTo>
                    <a:pt x="523" y="1185"/>
                    <a:pt x="440" y="1134"/>
                    <a:pt x="373" y="1048"/>
                  </a:cubicBezTo>
                  <a:cubicBezTo>
                    <a:pt x="306" y="963"/>
                    <a:pt x="259" y="848"/>
                    <a:pt x="260" y="727"/>
                  </a:cubicBezTo>
                  <a:cubicBezTo>
                    <a:pt x="261" y="713"/>
                    <a:pt x="260" y="693"/>
                    <a:pt x="261" y="685"/>
                  </a:cubicBezTo>
                  <a:cubicBezTo>
                    <a:pt x="266" y="668"/>
                    <a:pt x="266" y="639"/>
                    <a:pt x="271" y="631"/>
                  </a:cubicBezTo>
                  <a:cubicBezTo>
                    <a:pt x="278" y="607"/>
                    <a:pt x="286" y="576"/>
                    <a:pt x="298" y="547"/>
                  </a:cubicBezTo>
                  <a:cubicBezTo>
                    <a:pt x="319" y="490"/>
                    <a:pt x="354" y="437"/>
                    <a:pt x="400" y="395"/>
                  </a:cubicBezTo>
                  <a:cubicBezTo>
                    <a:pt x="443" y="349"/>
                    <a:pt x="495" y="314"/>
                    <a:pt x="553" y="292"/>
                  </a:cubicBezTo>
                  <a:cubicBezTo>
                    <a:pt x="608" y="272"/>
                    <a:pt x="663" y="257"/>
                    <a:pt x="728" y="257"/>
                  </a:cubicBezTo>
                  <a:cubicBezTo>
                    <a:pt x="730" y="257"/>
                    <a:pt x="733" y="257"/>
                    <a:pt x="736" y="257"/>
                  </a:cubicBezTo>
                  <a:cubicBezTo>
                    <a:pt x="737" y="257"/>
                    <a:pt x="739" y="257"/>
                    <a:pt x="740" y="257"/>
                  </a:cubicBezTo>
                  <a:cubicBezTo>
                    <a:pt x="853" y="257"/>
                    <a:pt x="972" y="303"/>
                    <a:pt x="1052" y="370"/>
                  </a:cubicBezTo>
                  <a:cubicBezTo>
                    <a:pt x="1137" y="437"/>
                    <a:pt x="1191" y="520"/>
                    <a:pt x="1220" y="584"/>
                  </a:cubicBezTo>
                  <a:cubicBezTo>
                    <a:pt x="1248" y="649"/>
                    <a:pt x="1259" y="692"/>
                    <a:pt x="1259" y="692"/>
                  </a:cubicBezTo>
                  <a:cubicBezTo>
                    <a:pt x="1259" y="692"/>
                    <a:pt x="1273" y="652"/>
                    <a:pt x="1275" y="572"/>
                  </a:cubicBezTo>
                  <a:cubicBezTo>
                    <a:pt x="1275" y="497"/>
                    <a:pt x="1258" y="376"/>
                    <a:pt x="1173" y="258"/>
                  </a:cubicBezTo>
                  <a:cubicBezTo>
                    <a:pt x="1091" y="140"/>
                    <a:pt x="944" y="28"/>
                    <a:pt x="745" y="6"/>
                  </a:cubicBezTo>
                  <a:cubicBezTo>
                    <a:pt x="717" y="2"/>
                    <a:pt x="688" y="0"/>
                    <a:pt x="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7288650" y="1716050"/>
              <a:ext cx="31800" cy="31750"/>
            </a:xfrm>
            <a:custGeom>
              <a:avLst/>
              <a:gdLst/>
              <a:ahLst/>
              <a:cxnLst/>
              <a:rect l="l" t="t" r="r" b="b"/>
              <a:pathLst>
                <a:path w="1272" h="1270" extrusionOk="0">
                  <a:moveTo>
                    <a:pt x="656" y="1"/>
                  </a:moveTo>
                  <a:cubicBezTo>
                    <a:pt x="589" y="1"/>
                    <a:pt x="519" y="10"/>
                    <a:pt x="454" y="33"/>
                  </a:cubicBezTo>
                  <a:cubicBezTo>
                    <a:pt x="359" y="66"/>
                    <a:pt x="269" y="120"/>
                    <a:pt x="192" y="193"/>
                  </a:cubicBezTo>
                  <a:cubicBezTo>
                    <a:pt x="121" y="268"/>
                    <a:pt x="65" y="357"/>
                    <a:pt x="34" y="455"/>
                  </a:cubicBezTo>
                  <a:cubicBezTo>
                    <a:pt x="15" y="503"/>
                    <a:pt x="7" y="550"/>
                    <a:pt x="3" y="605"/>
                  </a:cubicBezTo>
                  <a:cubicBezTo>
                    <a:pt x="0" y="636"/>
                    <a:pt x="3" y="649"/>
                    <a:pt x="2" y="671"/>
                  </a:cubicBezTo>
                  <a:cubicBezTo>
                    <a:pt x="0" y="700"/>
                    <a:pt x="4" y="720"/>
                    <a:pt x="7" y="746"/>
                  </a:cubicBezTo>
                  <a:cubicBezTo>
                    <a:pt x="30" y="935"/>
                    <a:pt x="143" y="1088"/>
                    <a:pt x="259" y="1168"/>
                  </a:cubicBezTo>
                  <a:cubicBezTo>
                    <a:pt x="378" y="1251"/>
                    <a:pt x="497" y="1270"/>
                    <a:pt x="574" y="1270"/>
                  </a:cubicBezTo>
                  <a:cubicBezTo>
                    <a:pt x="648" y="1268"/>
                    <a:pt x="685" y="1254"/>
                    <a:pt x="692" y="1253"/>
                  </a:cubicBezTo>
                  <a:lnTo>
                    <a:pt x="692" y="1253"/>
                  </a:lnTo>
                  <a:cubicBezTo>
                    <a:pt x="693" y="1253"/>
                    <a:pt x="693" y="1254"/>
                    <a:pt x="693" y="1254"/>
                  </a:cubicBezTo>
                  <a:cubicBezTo>
                    <a:pt x="693" y="1253"/>
                    <a:pt x="693" y="1253"/>
                    <a:pt x="692" y="1253"/>
                  </a:cubicBezTo>
                  <a:cubicBezTo>
                    <a:pt x="692" y="1253"/>
                    <a:pt x="692" y="1253"/>
                    <a:pt x="692" y="1253"/>
                  </a:cubicBezTo>
                  <a:lnTo>
                    <a:pt x="692" y="1253"/>
                  </a:lnTo>
                  <a:cubicBezTo>
                    <a:pt x="685" y="1251"/>
                    <a:pt x="642" y="1240"/>
                    <a:pt x="586" y="1215"/>
                  </a:cubicBezTo>
                  <a:cubicBezTo>
                    <a:pt x="521" y="1184"/>
                    <a:pt x="438" y="1133"/>
                    <a:pt x="371" y="1047"/>
                  </a:cubicBezTo>
                  <a:cubicBezTo>
                    <a:pt x="304" y="962"/>
                    <a:pt x="257" y="847"/>
                    <a:pt x="258" y="726"/>
                  </a:cubicBezTo>
                  <a:cubicBezTo>
                    <a:pt x="259" y="712"/>
                    <a:pt x="258" y="692"/>
                    <a:pt x="259" y="684"/>
                  </a:cubicBezTo>
                  <a:cubicBezTo>
                    <a:pt x="262" y="669"/>
                    <a:pt x="262" y="643"/>
                    <a:pt x="266" y="632"/>
                  </a:cubicBezTo>
                  <a:cubicBezTo>
                    <a:pt x="273" y="609"/>
                    <a:pt x="282" y="577"/>
                    <a:pt x="293" y="549"/>
                  </a:cubicBezTo>
                  <a:cubicBezTo>
                    <a:pt x="316" y="491"/>
                    <a:pt x="351" y="437"/>
                    <a:pt x="396" y="395"/>
                  </a:cubicBezTo>
                  <a:cubicBezTo>
                    <a:pt x="439" y="350"/>
                    <a:pt x="492" y="315"/>
                    <a:pt x="548" y="293"/>
                  </a:cubicBezTo>
                  <a:cubicBezTo>
                    <a:pt x="605" y="274"/>
                    <a:pt x="658" y="257"/>
                    <a:pt x="725" y="257"/>
                  </a:cubicBezTo>
                  <a:cubicBezTo>
                    <a:pt x="727" y="257"/>
                    <a:pt x="730" y="257"/>
                    <a:pt x="732" y="257"/>
                  </a:cubicBezTo>
                  <a:cubicBezTo>
                    <a:pt x="734" y="257"/>
                    <a:pt x="735" y="257"/>
                    <a:pt x="737" y="257"/>
                  </a:cubicBezTo>
                  <a:cubicBezTo>
                    <a:pt x="850" y="257"/>
                    <a:pt x="968" y="304"/>
                    <a:pt x="1049" y="370"/>
                  </a:cubicBezTo>
                  <a:cubicBezTo>
                    <a:pt x="1132" y="437"/>
                    <a:pt x="1186" y="522"/>
                    <a:pt x="1217" y="585"/>
                  </a:cubicBezTo>
                  <a:cubicBezTo>
                    <a:pt x="1245" y="651"/>
                    <a:pt x="1256" y="692"/>
                    <a:pt x="1256" y="692"/>
                  </a:cubicBezTo>
                  <a:cubicBezTo>
                    <a:pt x="1256" y="692"/>
                    <a:pt x="1269" y="652"/>
                    <a:pt x="1272" y="573"/>
                  </a:cubicBezTo>
                  <a:cubicBezTo>
                    <a:pt x="1272" y="498"/>
                    <a:pt x="1253" y="377"/>
                    <a:pt x="1170" y="260"/>
                  </a:cubicBezTo>
                  <a:cubicBezTo>
                    <a:pt x="1089" y="142"/>
                    <a:pt x="942" y="32"/>
                    <a:pt x="743" y="6"/>
                  </a:cubicBezTo>
                  <a:cubicBezTo>
                    <a:pt x="715" y="3"/>
                    <a:pt x="686" y="1"/>
                    <a:pt x="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7220650" y="1650825"/>
              <a:ext cx="177575" cy="109975"/>
            </a:xfrm>
            <a:custGeom>
              <a:avLst/>
              <a:gdLst/>
              <a:ahLst/>
              <a:cxnLst/>
              <a:rect l="l" t="t" r="r" b="b"/>
              <a:pathLst>
                <a:path w="7103" h="4399" extrusionOk="0">
                  <a:moveTo>
                    <a:pt x="7035" y="0"/>
                  </a:moveTo>
                  <a:cubicBezTo>
                    <a:pt x="7035" y="0"/>
                    <a:pt x="7019" y="701"/>
                    <a:pt x="6995" y="1754"/>
                  </a:cubicBezTo>
                  <a:cubicBezTo>
                    <a:pt x="6988" y="2281"/>
                    <a:pt x="6981" y="2894"/>
                    <a:pt x="6973" y="3552"/>
                  </a:cubicBezTo>
                  <a:cubicBezTo>
                    <a:pt x="6972" y="3715"/>
                    <a:pt x="6975" y="3889"/>
                    <a:pt x="6968" y="4047"/>
                  </a:cubicBezTo>
                  <a:cubicBezTo>
                    <a:pt x="6952" y="4167"/>
                    <a:pt x="6845" y="4262"/>
                    <a:pt x="6705" y="4262"/>
                  </a:cubicBezTo>
                  <a:cubicBezTo>
                    <a:pt x="6691" y="4262"/>
                    <a:pt x="6676" y="4261"/>
                    <a:pt x="6662" y="4259"/>
                  </a:cubicBezTo>
                  <a:cubicBezTo>
                    <a:pt x="6315" y="4257"/>
                    <a:pt x="5965" y="4255"/>
                    <a:pt x="5614" y="4253"/>
                  </a:cubicBezTo>
                  <a:cubicBezTo>
                    <a:pt x="4912" y="4257"/>
                    <a:pt x="4211" y="4260"/>
                    <a:pt x="3553" y="4264"/>
                  </a:cubicBezTo>
                  <a:cubicBezTo>
                    <a:pt x="2895" y="4272"/>
                    <a:pt x="2280" y="4279"/>
                    <a:pt x="1755" y="4286"/>
                  </a:cubicBezTo>
                  <a:cubicBezTo>
                    <a:pt x="702" y="4311"/>
                    <a:pt x="1" y="4326"/>
                    <a:pt x="1" y="4326"/>
                  </a:cubicBezTo>
                  <a:cubicBezTo>
                    <a:pt x="1" y="4326"/>
                    <a:pt x="702" y="4342"/>
                    <a:pt x="1755" y="4366"/>
                  </a:cubicBezTo>
                  <a:cubicBezTo>
                    <a:pt x="2281" y="4373"/>
                    <a:pt x="2894" y="4380"/>
                    <a:pt x="3553" y="4388"/>
                  </a:cubicBezTo>
                  <a:cubicBezTo>
                    <a:pt x="4211" y="4392"/>
                    <a:pt x="4912" y="4394"/>
                    <a:pt x="5614" y="4398"/>
                  </a:cubicBezTo>
                  <a:cubicBezTo>
                    <a:pt x="5965" y="4396"/>
                    <a:pt x="6315" y="4394"/>
                    <a:pt x="6662" y="4393"/>
                  </a:cubicBezTo>
                  <a:cubicBezTo>
                    <a:pt x="6671" y="4394"/>
                    <a:pt x="6681" y="4394"/>
                    <a:pt x="6691" y="4394"/>
                  </a:cubicBezTo>
                  <a:cubicBezTo>
                    <a:pt x="6768" y="4394"/>
                    <a:pt x="6875" y="4375"/>
                    <a:pt x="6945" y="4319"/>
                  </a:cubicBezTo>
                  <a:cubicBezTo>
                    <a:pt x="7028" y="4257"/>
                    <a:pt x="7086" y="4165"/>
                    <a:pt x="7098" y="4059"/>
                  </a:cubicBezTo>
                  <a:cubicBezTo>
                    <a:pt x="7102" y="3879"/>
                    <a:pt x="7098" y="3720"/>
                    <a:pt x="7098" y="3552"/>
                  </a:cubicBezTo>
                  <a:cubicBezTo>
                    <a:pt x="7089" y="2894"/>
                    <a:pt x="7082" y="2279"/>
                    <a:pt x="7075" y="1754"/>
                  </a:cubicBezTo>
                  <a:cubicBezTo>
                    <a:pt x="7052" y="701"/>
                    <a:pt x="7035" y="0"/>
                    <a:pt x="70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13"/>
          <p:cNvSpPr txBox="1">
            <a:spLocks noGrp="1"/>
          </p:cNvSpPr>
          <p:nvPr>
            <p:ph type="ctrTitle"/>
          </p:nvPr>
        </p:nvSpPr>
        <p:spPr>
          <a:xfrm>
            <a:off x="703775" y="1647300"/>
            <a:ext cx="5838900" cy="2109000"/>
          </a:xfrm>
          <a:prstGeom prst="rect">
            <a:avLst/>
          </a:prstGeom>
          <a:effectLst>
            <a:outerShdw dist="28575" dir="2154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In with the Old, </a:t>
            </a:r>
            <a:endParaRPr sz="3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Out with the Young:</a:t>
            </a:r>
            <a:endParaRPr sz="3800">
              <a:solidFill>
                <a:schemeClr val="dk2"/>
              </a:solidFill>
              <a:latin typeface="Audiowide"/>
              <a:ea typeface="Audiowide"/>
              <a:cs typeface="Audiowide"/>
              <a:sym typeface="Audiowi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>
                <a:solidFill>
                  <a:schemeClr val="dk1"/>
                </a:solidFill>
              </a:rPr>
              <a:t>STELLAR CLUSTERS in NGC 3344</a:t>
            </a:r>
            <a:endParaRPr sz="6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INTRODUCTION</a:t>
            </a:r>
            <a:endParaRPr sz="3300"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542450" y="1138975"/>
            <a:ext cx="3896400" cy="3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</a:pPr>
            <a:r>
              <a:rPr lang="en" sz="1400" b="1"/>
              <a:t>Objective:</a:t>
            </a:r>
            <a:r>
              <a:rPr lang="en" sz="1400"/>
              <a:t> </a:t>
            </a:r>
            <a:r>
              <a:rPr lang="en" sz="1400" i="1"/>
              <a:t>Study growth of stellar disks in nearby galaxies</a:t>
            </a:r>
            <a:endParaRPr sz="1400" i="1"/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</a:pPr>
            <a:r>
              <a:rPr lang="en"/>
              <a:t>Investigate properties of stellar associations in galaxies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</a:pPr>
            <a:r>
              <a:rPr lang="en"/>
              <a:t>Examine how stellar associations vary in the inner versus outer disk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</a:pPr>
            <a:r>
              <a:rPr lang="en" sz="1400" b="1"/>
              <a:t>Data:</a:t>
            </a:r>
            <a:endParaRPr sz="1400" b="1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</a:pPr>
            <a:r>
              <a:rPr lang="en"/>
              <a:t>Large Binocular Telescope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</a:pPr>
            <a:r>
              <a:rPr lang="en"/>
              <a:t>Bessel-U, Sloan-g, Sloan-r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</a:pPr>
            <a:r>
              <a:rPr lang="en" sz="1400" b="1"/>
              <a:t>Sample:</a:t>
            </a:r>
            <a:endParaRPr sz="1400" b="1"/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</a:pPr>
            <a:r>
              <a:rPr lang="en"/>
              <a:t>NGC 3344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</a:pPr>
            <a:r>
              <a:rPr lang="en"/>
              <a:t>This galaxy has a quasar behind its CGM and is face-on</a:t>
            </a:r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1500" y="1138975"/>
            <a:ext cx="3572500" cy="355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>
            <a:off x="1326525" y="2659150"/>
            <a:ext cx="759300" cy="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4192402" y="2659150"/>
            <a:ext cx="759300" cy="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7052475" y="2659150"/>
            <a:ext cx="759300" cy="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1454706" y="2810191"/>
            <a:ext cx="502922" cy="457199"/>
          </a:xfrm>
          <a:custGeom>
            <a:avLst/>
            <a:gdLst/>
            <a:ahLst/>
            <a:cxnLst/>
            <a:rect l="l" t="t" r="r" b="b"/>
            <a:pathLst>
              <a:path w="19655" h="18246" extrusionOk="0">
                <a:moveTo>
                  <a:pt x="9829" y="1835"/>
                </a:moveTo>
                <a:lnTo>
                  <a:pt x="12133" y="6452"/>
                </a:lnTo>
                <a:cubicBezTo>
                  <a:pt x="12218" y="6618"/>
                  <a:pt x="12375" y="6733"/>
                  <a:pt x="12559" y="6760"/>
                </a:cubicBezTo>
                <a:lnTo>
                  <a:pt x="17698" y="7500"/>
                </a:lnTo>
                <a:lnTo>
                  <a:pt x="13984" y="11078"/>
                </a:lnTo>
                <a:cubicBezTo>
                  <a:pt x="13848" y="11211"/>
                  <a:pt x="13788" y="11398"/>
                  <a:pt x="13821" y="11582"/>
                </a:cubicBezTo>
                <a:lnTo>
                  <a:pt x="14700" y="16646"/>
                </a:lnTo>
                <a:lnTo>
                  <a:pt x="10092" y="14251"/>
                </a:lnTo>
                <a:cubicBezTo>
                  <a:pt x="10009" y="14209"/>
                  <a:pt x="9919" y="14188"/>
                  <a:pt x="9830" y="14188"/>
                </a:cubicBezTo>
                <a:cubicBezTo>
                  <a:pt x="9740" y="14188"/>
                  <a:pt x="9651" y="14209"/>
                  <a:pt x="9570" y="14251"/>
                </a:cubicBezTo>
                <a:lnTo>
                  <a:pt x="4962" y="16646"/>
                </a:lnTo>
                <a:lnTo>
                  <a:pt x="5838" y="11582"/>
                </a:lnTo>
                <a:cubicBezTo>
                  <a:pt x="5871" y="11398"/>
                  <a:pt x="5810" y="11208"/>
                  <a:pt x="5674" y="11078"/>
                </a:cubicBezTo>
                <a:lnTo>
                  <a:pt x="1961" y="7500"/>
                </a:lnTo>
                <a:lnTo>
                  <a:pt x="7100" y="6760"/>
                </a:lnTo>
                <a:cubicBezTo>
                  <a:pt x="7284" y="6733"/>
                  <a:pt x="7441" y="6618"/>
                  <a:pt x="7525" y="6452"/>
                </a:cubicBezTo>
                <a:lnTo>
                  <a:pt x="9829" y="1835"/>
                </a:lnTo>
                <a:close/>
                <a:moveTo>
                  <a:pt x="9828" y="1"/>
                </a:moveTo>
                <a:cubicBezTo>
                  <a:pt x="9627" y="1"/>
                  <a:pt x="9426" y="105"/>
                  <a:pt x="9322" y="313"/>
                </a:cubicBezTo>
                <a:lnTo>
                  <a:pt x="6641" y="5682"/>
                </a:lnTo>
                <a:lnTo>
                  <a:pt x="653" y="6543"/>
                </a:lnTo>
                <a:cubicBezTo>
                  <a:pt x="188" y="6609"/>
                  <a:pt x="1" y="7183"/>
                  <a:pt x="339" y="7509"/>
                </a:cubicBezTo>
                <a:lnTo>
                  <a:pt x="4672" y="11685"/>
                </a:lnTo>
                <a:lnTo>
                  <a:pt x="3648" y="17579"/>
                </a:lnTo>
                <a:cubicBezTo>
                  <a:pt x="3584" y="17947"/>
                  <a:pt x="3875" y="18245"/>
                  <a:pt x="4207" y="18245"/>
                </a:cubicBezTo>
                <a:cubicBezTo>
                  <a:pt x="4293" y="18245"/>
                  <a:pt x="4383" y="18225"/>
                  <a:pt x="4470" y="18180"/>
                </a:cubicBezTo>
                <a:lnTo>
                  <a:pt x="9829" y="15393"/>
                </a:lnTo>
                <a:lnTo>
                  <a:pt x="15189" y="18180"/>
                </a:lnTo>
                <a:cubicBezTo>
                  <a:pt x="15275" y="18225"/>
                  <a:pt x="15365" y="18245"/>
                  <a:pt x="15452" y="18245"/>
                </a:cubicBezTo>
                <a:cubicBezTo>
                  <a:pt x="15782" y="18245"/>
                  <a:pt x="16072" y="17948"/>
                  <a:pt x="16007" y="17582"/>
                </a:cubicBezTo>
                <a:lnTo>
                  <a:pt x="14986" y="11685"/>
                </a:lnTo>
                <a:lnTo>
                  <a:pt x="19316" y="7512"/>
                </a:lnTo>
                <a:cubicBezTo>
                  <a:pt x="19655" y="7183"/>
                  <a:pt x="19470" y="6609"/>
                  <a:pt x="19005" y="6543"/>
                </a:cubicBezTo>
                <a:lnTo>
                  <a:pt x="13015" y="5682"/>
                </a:lnTo>
                <a:lnTo>
                  <a:pt x="10333" y="313"/>
                </a:lnTo>
                <a:cubicBezTo>
                  <a:pt x="10229" y="105"/>
                  <a:pt x="10029" y="1"/>
                  <a:pt x="98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cxnSp>
        <p:nvCxnSpPr>
          <p:cNvPr id="85" name="Google Shape;85;p15"/>
          <p:cNvCxnSpPr>
            <a:stCxn id="80" idx="3"/>
            <a:endCxn id="81" idx="1"/>
          </p:cNvCxnSpPr>
          <p:nvPr/>
        </p:nvCxnSpPr>
        <p:spPr>
          <a:xfrm>
            <a:off x="2085825" y="3038800"/>
            <a:ext cx="2106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6" name="Google Shape;86;p15"/>
          <p:cNvCxnSpPr>
            <a:stCxn id="81" idx="3"/>
            <a:endCxn id="82" idx="1"/>
          </p:cNvCxnSpPr>
          <p:nvPr/>
        </p:nvCxnSpPr>
        <p:spPr>
          <a:xfrm>
            <a:off x="4951702" y="3038800"/>
            <a:ext cx="2100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87" name="Google Shape;87;p15"/>
          <p:cNvGrpSpPr/>
          <p:nvPr/>
        </p:nvGrpSpPr>
        <p:grpSpPr>
          <a:xfrm>
            <a:off x="576975" y="1567563"/>
            <a:ext cx="2374800" cy="2396993"/>
            <a:chOff x="576975" y="1567563"/>
            <a:chExt cx="2374800" cy="2396993"/>
          </a:xfrm>
        </p:grpSpPr>
        <p:grpSp>
          <p:nvGrpSpPr>
            <p:cNvPr id="88" name="Google Shape;88;p15"/>
            <p:cNvGrpSpPr/>
            <p:nvPr/>
          </p:nvGrpSpPr>
          <p:grpSpPr>
            <a:xfrm>
              <a:off x="576975" y="1567563"/>
              <a:ext cx="2374800" cy="693388"/>
              <a:chOff x="964975" y="1984588"/>
              <a:chExt cx="2374800" cy="693388"/>
            </a:xfrm>
          </p:grpSpPr>
          <p:sp>
            <p:nvSpPr>
              <p:cNvPr id="89" name="Google Shape;89;p15"/>
              <p:cNvSpPr txBox="1"/>
              <p:nvPr/>
            </p:nvSpPr>
            <p:spPr>
              <a:xfrm>
                <a:off x="964975" y="2193175"/>
                <a:ext cx="2374800" cy="4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2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Clusters were identified from the U and r bands through Source Extractor</a:t>
                </a:r>
                <a:endParaRPr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90" name="Google Shape;90;p15"/>
              <p:cNvSpPr txBox="1"/>
              <p:nvPr/>
            </p:nvSpPr>
            <p:spPr>
              <a:xfrm>
                <a:off x="1101175" y="1984588"/>
                <a:ext cx="1986000" cy="37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solidFill>
                      <a:schemeClr val="dk1"/>
                    </a:solidFill>
                    <a:latin typeface="Audiowide"/>
                    <a:ea typeface="Audiowide"/>
                    <a:cs typeface="Audiowide"/>
                    <a:sym typeface="Audiowide"/>
                  </a:rPr>
                  <a:t>DETECT CLUSTERS</a:t>
                </a:r>
                <a:endParaRPr sz="2200">
                  <a:solidFill>
                    <a:schemeClr val="dk1"/>
                  </a:solidFill>
                  <a:latin typeface="Audiowide"/>
                  <a:ea typeface="Audiowide"/>
                  <a:cs typeface="Audiowide"/>
                  <a:sym typeface="Audiowide"/>
                </a:endParaRPr>
              </a:p>
            </p:txBody>
          </p:sp>
        </p:grpSp>
        <p:sp>
          <p:nvSpPr>
            <p:cNvPr id="91" name="Google Shape;91;p15"/>
            <p:cNvSpPr/>
            <p:nvPr/>
          </p:nvSpPr>
          <p:spPr>
            <a:xfrm>
              <a:off x="1419925" y="3611407"/>
              <a:ext cx="572465" cy="353148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noFill/>
                  <a:latin typeface="Audiowide"/>
                </a:rPr>
                <a:t>01</a:t>
              </a:r>
            </a:p>
          </p:txBody>
        </p:sp>
      </p:grpSp>
      <p:grpSp>
        <p:nvGrpSpPr>
          <p:cNvPr id="92" name="Google Shape;92;p15"/>
          <p:cNvGrpSpPr/>
          <p:nvPr/>
        </p:nvGrpSpPr>
        <p:grpSpPr>
          <a:xfrm>
            <a:off x="6444725" y="1567563"/>
            <a:ext cx="1986001" cy="2396993"/>
            <a:chOff x="6444725" y="1567563"/>
            <a:chExt cx="1986001" cy="2396993"/>
          </a:xfrm>
        </p:grpSpPr>
        <p:grpSp>
          <p:nvGrpSpPr>
            <p:cNvPr id="93" name="Google Shape;93;p15"/>
            <p:cNvGrpSpPr/>
            <p:nvPr/>
          </p:nvGrpSpPr>
          <p:grpSpPr>
            <a:xfrm>
              <a:off x="6444725" y="1567563"/>
              <a:ext cx="1986001" cy="693388"/>
              <a:chOff x="6056725" y="1984588"/>
              <a:chExt cx="1986001" cy="693388"/>
            </a:xfrm>
          </p:grpSpPr>
          <p:sp>
            <p:nvSpPr>
              <p:cNvPr id="94" name="Google Shape;94;p15"/>
              <p:cNvSpPr txBox="1"/>
              <p:nvPr/>
            </p:nvSpPr>
            <p:spPr>
              <a:xfrm>
                <a:off x="6056727" y="2193175"/>
                <a:ext cx="1986000" cy="4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2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The color was plotted as a function of galactocentric distance</a:t>
                </a:r>
                <a:endParaRPr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95" name="Google Shape;95;p15"/>
              <p:cNvSpPr txBox="1"/>
              <p:nvPr/>
            </p:nvSpPr>
            <p:spPr>
              <a:xfrm>
                <a:off x="6056725" y="1984588"/>
                <a:ext cx="1986000" cy="37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solidFill>
                      <a:schemeClr val="dk1"/>
                    </a:solidFill>
                    <a:latin typeface="Audiowide"/>
                    <a:ea typeface="Audiowide"/>
                    <a:cs typeface="Audiowide"/>
                    <a:sym typeface="Audiowide"/>
                  </a:rPr>
                  <a:t>EXAMINE COLORS</a:t>
                </a:r>
                <a:endParaRPr sz="2200">
                  <a:solidFill>
                    <a:schemeClr val="dk1"/>
                  </a:solidFill>
                  <a:latin typeface="Audiowide"/>
                  <a:ea typeface="Audiowide"/>
                  <a:cs typeface="Audiowide"/>
                  <a:sym typeface="Audiowide"/>
                </a:endParaRPr>
              </a:p>
            </p:txBody>
          </p:sp>
        </p:grpSp>
        <p:sp>
          <p:nvSpPr>
            <p:cNvPr id="96" name="Google Shape;96;p15"/>
            <p:cNvSpPr/>
            <p:nvPr/>
          </p:nvSpPr>
          <p:spPr>
            <a:xfrm>
              <a:off x="7049562" y="3611407"/>
              <a:ext cx="765131" cy="353148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noFill/>
                  <a:latin typeface="Audiowide"/>
                </a:rPr>
                <a:t>03</a:t>
              </a:r>
            </a:p>
          </p:txBody>
        </p:sp>
      </p:grpSp>
      <p:grpSp>
        <p:nvGrpSpPr>
          <p:cNvPr id="97" name="Google Shape;97;p15"/>
          <p:cNvGrpSpPr/>
          <p:nvPr/>
        </p:nvGrpSpPr>
        <p:grpSpPr>
          <a:xfrm>
            <a:off x="3351325" y="2103632"/>
            <a:ext cx="2374800" cy="2406368"/>
            <a:chOff x="3351273" y="2103632"/>
            <a:chExt cx="2374800" cy="2406368"/>
          </a:xfrm>
        </p:grpSpPr>
        <p:sp>
          <p:nvSpPr>
            <p:cNvPr id="98" name="Google Shape;98;p15"/>
            <p:cNvSpPr txBox="1"/>
            <p:nvPr/>
          </p:nvSpPr>
          <p:spPr>
            <a:xfrm>
              <a:off x="3351273" y="3816625"/>
              <a:ext cx="2374800" cy="37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Audiowide"/>
                  <a:ea typeface="Audiowide"/>
                  <a:cs typeface="Audiowide"/>
                  <a:sym typeface="Audiowide"/>
                </a:rPr>
                <a:t>CALCULATE MAGNITUDE</a:t>
              </a:r>
              <a:endParaRPr sz="22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endParaRPr>
            </a:p>
          </p:txBody>
        </p:sp>
        <p:sp>
          <p:nvSpPr>
            <p:cNvPr id="99" name="Google Shape;99;p15"/>
            <p:cNvSpPr txBox="1"/>
            <p:nvPr/>
          </p:nvSpPr>
          <p:spPr>
            <a:xfrm>
              <a:off x="3484423" y="4025200"/>
              <a:ext cx="2106600" cy="4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The magnitudes from each band are subtracted to form colors</a:t>
              </a:r>
              <a:endPara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4178566" y="2103632"/>
              <a:ext cx="786762" cy="353148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noFill/>
                  <a:latin typeface="Audiowide"/>
                </a:rPr>
                <a:t>02</a:t>
              </a:r>
            </a:p>
          </p:txBody>
        </p:sp>
      </p:grpSp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 l="27964" t="27963" r="24323" b="28661"/>
          <a:stretch/>
        </p:blipFill>
        <p:spPr>
          <a:xfrm>
            <a:off x="4211249" y="2710782"/>
            <a:ext cx="721625" cy="656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r="14442" b="17409"/>
          <a:stretch/>
        </p:blipFill>
        <p:spPr>
          <a:xfrm>
            <a:off x="7071425" y="2672347"/>
            <a:ext cx="759301" cy="732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grpSp>
        <p:nvGrpSpPr>
          <p:cNvPr id="108" name="Google Shape;108;p16"/>
          <p:cNvGrpSpPr/>
          <p:nvPr/>
        </p:nvGrpSpPr>
        <p:grpSpPr>
          <a:xfrm>
            <a:off x="6073575" y="1581677"/>
            <a:ext cx="2007900" cy="923686"/>
            <a:chOff x="6073575" y="1429277"/>
            <a:chExt cx="2007900" cy="923686"/>
          </a:xfrm>
        </p:grpSpPr>
        <p:sp>
          <p:nvSpPr>
            <p:cNvPr id="109" name="Google Shape;109;p16"/>
            <p:cNvSpPr txBox="1"/>
            <p:nvPr/>
          </p:nvSpPr>
          <p:spPr>
            <a:xfrm>
              <a:off x="6073575" y="1868163"/>
              <a:ext cx="1986000" cy="4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Sources are circled using elliptical apertures</a:t>
              </a:r>
              <a:endPara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10" name="Google Shape;110;p16"/>
            <p:cNvSpPr txBox="1"/>
            <p:nvPr/>
          </p:nvSpPr>
          <p:spPr>
            <a:xfrm>
              <a:off x="6095475" y="1429277"/>
              <a:ext cx="1986000" cy="4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Audiowide"/>
                  <a:ea typeface="Audiowide"/>
                  <a:cs typeface="Audiowide"/>
                  <a:sym typeface="Audiowide"/>
                </a:rPr>
                <a:t>1500+ SOURCES</a:t>
              </a:r>
              <a:endParaRPr sz="22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endParaRPr>
            </a:p>
          </p:txBody>
        </p:sp>
      </p:grpSp>
      <p:cxnSp>
        <p:nvCxnSpPr>
          <p:cNvPr id="111" name="Google Shape;111;p16"/>
          <p:cNvCxnSpPr/>
          <p:nvPr/>
        </p:nvCxnSpPr>
        <p:spPr>
          <a:xfrm flipH="1">
            <a:off x="5055774" y="1485927"/>
            <a:ext cx="892500" cy="3279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125" y="1192125"/>
            <a:ext cx="4229300" cy="3282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16"/>
          <p:cNvGrpSpPr/>
          <p:nvPr/>
        </p:nvGrpSpPr>
        <p:grpSpPr>
          <a:xfrm>
            <a:off x="5816850" y="3349725"/>
            <a:ext cx="2220900" cy="827238"/>
            <a:chOff x="6051675" y="1665925"/>
            <a:chExt cx="2220900" cy="827238"/>
          </a:xfrm>
        </p:grpSpPr>
        <p:sp>
          <p:nvSpPr>
            <p:cNvPr id="114" name="Google Shape;114;p16"/>
            <p:cNvSpPr txBox="1"/>
            <p:nvPr/>
          </p:nvSpPr>
          <p:spPr>
            <a:xfrm>
              <a:off x="6169125" y="2008363"/>
              <a:ext cx="1986000" cy="4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This data allows us to calculate magnitude of the U-band and r-band</a:t>
              </a:r>
              <a:endPara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15" name="Google Shape;115;p16"/>
            <p:cNvSpPr txBox="1"/>
            <p:nvPr/>
          </p:nvSpPr>
          <p:spPr>
            <a:xfrm>
              <a:off x="6051675" y="1665925"/>
              <a:ext cx="2220900" cy="4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Audiowide"/>
                  <a:ea typeface="Audiowide"/>
                  <a:cs typeface="Audiowide"/>
                  <a:sym typeface="Audiowide"/>
                </a:rPr>
                <a:t> MAGNITUDE</a:t>
              </a:r>
              <a:endParaRPr sz="22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endParaRPr>
            </a:p>
          </p:txBody>
        </p:sp>
      </p:grpSp>
      <p:cxnSp>
        <p:nvCxnSpPr>
          <p:cNvPr id="116" name="Google Shape;116;p16"/>
          <p:cNvCxnSpPr/>
          <p:nvPr/>
        </p:nvCxnSpPr>
        <p:spPr>
          <a:xfrm rot="10800000">
            <a:off x="3978050" y="3163213"/>
            <a:ext cx="1908900" cy="385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grpSp>
        <p:nvGrpSpPr>
          <p:cNvPr id="122" name="Google Shape;122;p17"/>
          <p:cNvGrpSpPr/>
          <p:nvPr/>
        </p:nvGrpSpPr>
        <p:grpSpPr>
          <a:xfrm>
            <a:off x="332400" y="2752500"/>
            <a:ext cx="2776200" cy="1200008"/>
            <a:chOff x="712350" y="2606806"/>
            <a:chExt cx="2776200" cy="1865104"/>
          </a:xfrm>
        </p:grpSpPr>
        <p:sp>
          <p:nvSpPr>
            <p:cNvPr id="123" name="Google Shape;123;p17"/>
            <p:cNvSpPr txBox="1"/>
            <p:nvPr/>
          </p:nvSpPr>
          <p:spPr>
            <a:xfrm>
              <a:off x="712350" y="3049610"/>
              <a:ext cx="2776200" cy="142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U-r color decreases as a function of distance.</a:t>
              </a:r>
              <a:endPara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Slope beyond 6 kpc is approximately 15% steeper</a:t>
              </a:r>
              <a:endPara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24" name="Google Shape;124;p17"/>
            <p:cNvSpPr txBox="1"/>
            <p:nvPr/>
          </p:nvSpPr>
          <p:spPr>
            <a:xfrm>
              <a:off x="1099950" y="2606806"/>
              <a:ext cx="1549500" cy="44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Audiowide"/>
                  <a:ea typeface="Audiowide"/>
                  <a:cs typeface="Audiowide"/>
                  <a:sym typeface="Audiowide"/>
                </a:rPr>
                <a:t>TRENDS</a:t>
              </a:r>
              <a:endParaRPr sz="22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endParaRPr>
            </a:p>
          </p:txBody>
        </p:sp>
      </p:grpSp>
      <p:pic>
        <p:nvPicPr>
          <p:cNvPr id="125" name="Google Shape;1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1200" y="661263"/>
            <a:ext cx="3927708" cy="38209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oogle Shape;126;p17"/>
          <p:cNvGrpSpPr/>
          <p:nvPr/>
        </p:nvGrpSpPr>
        <p:grpSpPr>
          <a:xfrm>
            <a:off x="720000" y="1238000"/>
            <a:ext cx="2220900" cy="879788"/>
            <a:chOff x="6089575" y="1446875"/>
            <a:chExt cx="2220900" cy="879788"/>
          </a:xfrm>
        </p:grpSpPr>
        <p:sp>
          <p:nvSpPr>
            <p:cNvPr id="127" name="Google Shape;127;p17"/>
            <p:cNvSpPr txBox="1"/>
            <p:nvPr/>
          </p:nvSpPr>
          <p:spPr>
            <a:xfrm>
              <a:off x="6160350" y="1841863"/>
              <a:ext cx="1986000" cy="4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The difference in magnitudes gives us the approximate age of the stars</a:t>
              </a:r>
              <a:endPara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28" name="Google Shape;128;p17"/>
            <p:cNvSpPr txBox="1"/>
            <p:nvPr/>
          </p:nvSpPr>
          <p:spPr>
            <a:xfrm>
              <a:off x="6089575" y="1446875"/>
              <a:ext cx="2220900" cy="4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Audiowide"/>
                  <a:ea typeface="Audiowide"/>
                  <a:cs typeface="Audiowide"/>
                  <a:sym typeface="Audiowide"/>
                </a:rPr>
                <a:t>COLOR</a:t>
              </a:r>
              <a:endParaRPr sz="22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657175" y="445025"/>
            <a:ext cx="786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 &amp; FUTURE WORK</a:t>
            </a:r>
            <a:endParaRPr/>
          </a:p>
        </p:txBody>
      </p:sp>
      <p:grpSp>
        <p:nvGrpSpPr>
          <p:cNvPr id="134" name="Google Shape;134;p18"/>
          <p:cNvGrpSpPr/>
          <p:nvPr/>
        </p:nvGrpSpPr>
        <p:grpSpPr>
          <a:xfrm>
            <a:off x="3030150" y="2359313"/>
            <a:ext cx="5393850" cy="764463"/>
            <a:chOff x="3030150" y="2359313"/>
            <a:chExt cx="5393850" cy="764463"/>
          </a:xfrm>
        </p:grpSpPr>
        <p:sp>
          <p:nvSpPr>
            <p:cNvPr id="135" name="Google Shape;135;p18"/>
            <p:cNvSpPr/>
            <p:nvPr/>
          </p:nvSpPr>
          <p:spPr>
            <a:xfrm>
              <a:off x="3030150" y="2562925"/>
              <a:ext cx="3083700" cy="549000"/>
            </a:xfrm>
            <a:prstGeom prst="chevron">
              <a:avLst>
                <a:gd name="adj" fmla="val 500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8"/>
            <p:cNvSpPr txBox="1"/>
            <p:nvPr/>
          </p:nvSpPr>
          <p:spPr>
            <a:xfrm>
              <a:off x="6277500" y="2359313"/>
              <a:ext cx="21465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More young stars in the outer disk means the galaxy is growing “inside-out”</a:t>
              </a:r>
              <a:endPara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3349566" y="2551075"/>
              <a:ext cx="2445000" cy="5727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Audiowide"/>
                  <a:ea typeface="Audiowide"/>
                  <a:cs typeface="Audiowide"/>
                  <a:sym typeface="Audiowide"/>
                </a:rPr>
                <a:t>INSIDE-OUT</a:t>
              </a:r>
              <a:endParaRPr sz="22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endParaRPr>
            </a:p>
          </p:txBody>
        </p:sp>
      </p:grpSp>
      <p:grpSp>
        <p:nvGrpSpPr>
          <p:cNvPr id="138" name="Google Shape;138;p18"/>
          <p:cNvGrpSpPr/>
          <p:nvPr/>
        </p:nvGrpSpPr>
        <p:grpSpPr>
          <a:xfrm>
            <a:off x="3030150" y="1282500"/>
            <a:ext cx="5350025" cy="692375"/>
            <a:chOff x="3030150" y="1282500"/>
            <a:chExt cx="5350025" cy="692375"/>
          </a:xfrm>
        </p:grpSpPr>
        <p:sp>
          <p:nvSpPr>
            <p:cNvPr id="139" name="Google Shape;139;p18"/>
            <p:cNvSpPr/>
            <p:nvPr/>
          </p:nvSpPr>
          <p:spPr>
            <a:xfrm>
              <a:off x="3030150" y="1414025"/>
              <a:ext cx="3083700" cy="549000"/>
            </a:xfrm>
            <a:prstGeom prst="chevron">
              <a:avLst>
                <a:gd name="adj" fmla="val 500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8"/>
            <p:cNvSpPr txBox="1"/>
            <p:nvPr/>
          </p:nvSpPr>
          <p:spPr>
            <a:xfrm>
              <a:off x="6233675" y="1282500"/>
              <a:ext cx="21465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The color graph shows older stars are more present in the inner disk </a:t>
              </a:r>
              <a:endPara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3303400" y="1402175"/>
              <a:ext cx="2637600" cy="5727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Audiowide"/>
                  <a:ea typeface="Audiowide"/>
                  <a:cs typeface="Audiowide"/>
                  <a:sym typeface="Audiowide"/>
                </a:rPr>
                <a:t>AGE GRADIENT</a:t>
              </a:r>
              <a:endParaRPr sz="22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endParaRPr>
            </a:p>
          </p:txBody>
        </p:sp>
      </p:grpSp>
      <p:grpSp>
        <p:nvGrpSpPr>
          <p:cNvPr id="142" name="Google Shape;142;p18"/>
          <p:cNvGrpSpPr/>
          <p:nvPr/>
        </p:nvGrpSpPr>
        <p:grpSpPr>
          <a:xfrm>
            <a:off x="3030150" y="3556625"/>
            <a:ext cx="5393850" cy="716050"/>
            <a:chOff x="3030150" y="3556625"/>
            <a:chExt cx="5393850" cy="716050"/>
          </a:xfrm>
        </p:grpSpPr>
        <p:sp>
          <p:nvSpPr>
            <p:cNvPr id="143" name="Google Shape;143;p18"/>
            <p:cNvSpPr/>
            <p:nvPr/>
          </p:nvSpPr>
          <p:spPr>
            <a:xfrm>
              <a:off x="3030150" y="3700075"/>
              <a:ext cx="3083700" cy="549000"/>
            </a:xfrm>
            <a:prstGeom prst="chevron">
              <a:avLst>
                <a:gd name="adj" fmla="val 500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8"/>
            <p:cNvSpPr txBox="1"/>
            <p:nvPr/>
          </p:nvSpPr>
          <p:spPr>
            <a:xfrm>
              <a:off x="6277500" y="3556625"/>
              <a:ext cx="21465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Investigating the star formation history of the galaxy</a:t>
              </a:r>
              <a:endPara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3259600" y="3699975"/>
              <a:ext cx="2602500" cy="5727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Audiowide"/>
                  <a:ea typeface="Audiowide"/>
                  <a:cs typeface="Audiowide"/>
                  <a:sym typeface="Audiowide"/>
                </a:rPr>
                <a:t>FUTURE WORK</a:t>
              </a:r>
              <a:endParaRPr sz="22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endParaRPr>
            </a:p>
          </p:txBody>
        </p:sp>
      </p:grpSp>
      <p:pic>
        <p:nvPicPr>
          <p:cNvPr id="146" name="Google Shape;14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875" y="1613625"/>
            <a:ext cx="2515700" cy="251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ace Exploration Mission Pitch Deck Infographics by Slidesgo">
  <a:themeElements>
    <a:clrScheme name="Simple Light">
      <a:dk1>
        <a:srgbClr val="C50A25"/>
      </a:dk1>
      <a:lt1>
        <a:srgbClr val="000000"/>
      </a:lt1>
      <a:dk2>
        <a:srgbClr val="F3F3F3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On-screen Show (16:9)</PresentationFormat>
  <Paragraphs>47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Audiowide</vt:lpstr>
      <vt:lpstr>Titillium Web SemiBold</vt:lpstr>
      <vt:lpstr>Arial</vt:lpstr>
      <vt:lpstr>Nunito Light</vt:lpstr>
      <vt:lpstr>Titillium Web</vt:lpstr>
      <vt:lpstr>Space Exploration Mission Pitch Deck Infographics by Slidesgo</vt:lpstr>
      <vt:lpstr>In with the Old,  Out with the Young: STELLAR CLUSTERS in NGC 3344</vt:lpstr>
      <vt:lpstr>INTRODUCTION</vt:lpstr>
      <vt:lpstr>METHODOLOGY</vt:lpstr>
      <vt:lpstr>RESULTS</vt:lpstr>
      <vt:lpstr>RESULTS</vt:lpstr>
      <vt:lpstr>CONCLUSIONS &amp; 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with the Old,  Out with the Young: STELLAR CLUSTERS in NGC 3344</dc:title>
  <dc:creator>Michelle A. Coe</dc:creator>
  <cp:lastModifiedBy>Coe, Michelle A - (macoe)</cp:lastModifiedBy>
  <cp:revision>1</cp:revision>
  <dcterms:modified xsi:type="dcterms:W3CDTF">2023-04-14T17:42:49Z</dcterms:modified>
</cp:coreProperties>
</file>